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entation.xml" ContentType="application/vnd.openxmlformats-officedocument.presentationml.presentation.main+xml"/>
  <Override PartName="/ppt/fonts/Font_6_Advent_Pro_BoldItalic.fntdata" ContentType="application/x-fontdata"/>
  <Override PartName="/ppt/fonts/Font_3_Advent_Pro_Regular.fntdata" ContentType="application/x-fontdata"/>
  <Override PartName="/ppt/fonts/Font_4_Advent_Pro_Bold.fntdata" ContentType="application/x-fontdata"/>
  <Override PartName="/ppt/fonts/Font_1_Orbitron_Regular.fntdata" ContentType="application/x-fontdata"/>
  <Override PartName="/ppt/fonts/Font_2_Orbitron_Bold.fntdata" ContentType="application/x-fontdata"/>
  <Override PartName="/ppt/fonts/Font_8_Microsoft_YaHei_Regular.fntdata" ContentType="application/x-fontdata"/>
  <Override PartName="/ppt/fonts/Font_7_Advent_Pro_Medium_Regular.fntdata" ContentType="application/x-fontdata"/>
  <Override PartName="/ppt/fonts/Font_5_Advent_Pro_Italic.fntdata" ContentType="application/x-fontdata"/>
  <Override PartName="/ppt/slideMasters/slideMaster1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2.xml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3.jpeg" ContentType="image/jpeg"/>
  <Override PartName="/ppt/media/image2.png" ContentType="image/png"/>
  <Override PartName="/ppt/media/image5.png" ContentType="image/png"/>
  <Override PartName="/ppt/media/image4.png" ContentType="image/pn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  <p:sldMasterId id="2147483650" r:id="rId3"/>
    <p:sldMasterId id="214748367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5143500"/>
  <p:notesSz cx="7772400" cy="10058400"/>
  <p:embeddedFontLst>
    <p:embeddedFont>
      <p:font typeface="Orbitron"/>
      <p:regular r:id="rId18"/>
      <p:bold r:id="rId19"/>
      <p:italic r:id="rId19"/>
    </p:embeddedFont>
    <p:embeddedFont>
      <p:font typeface="Orbitron ExtraBold"/>
    </p:embeddedFont>
    <p:embeddedFont>
      <p:font typeface="Advent Pro"/>
      <p:regular r:id="rId20"/>
      <p:bold r:id="rId21"/>
      <p:italic r:id="rId22"/>
      <p:boldItalic r:id="rId23"/>
    </p:embeddedFont>
    <p:embeddedFont>
      <p:font typeface="Advent Pro Medium"/>
      <p:regular r:id="rId24"/>
    </p:embeddedFont>
    <p:embeddedFont>
      <p:font typeface="Microsoft YaHei"/>
      <p:regular r:id="rId25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28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font" Target="fonts/Font_1_Orbitron_Regular.fntdata"/><Relationship Id="rId19" Type="http://schemas.openxmlformats.org/officeDocument/2006/relationships/font" Target="fonts/Font_2_Orbitron_Bold.fntdata"/><Relationship Id="rId20" Type="http://schemas.openxmlformats.org/officeDocument/2006/relationships/font" Target="fonts/Font_3_Advent_Pro_Regular.fntdata"/><Relationship Id="rId21" Type="http://schemas.openxmlformats.org/officeDocument/2006/relationships/font" Target="fonts/Font_4_Advent_Pro_Bold.fntdata"/><Relationship Id="rId22" Type="http://schemas.openxmlformats.org/officeDocument/2006/relationships/font" Target="fonts/Font_5_Advent_Pro_Italic.fntdata"/><Relationship Id="rId23" Type="http://schemas.openxmlformats.org/officeDocument/2006/relationships/font" Target="fonts/Font_6_Advent_Pro_BoldItalic.fntdata"/><Relationship Id="rId24" Type="http://schemas.openxmlformats.org/officeDocument/2006/relationships/font" Target="fonts/Font_7_Advent_Pro_Medium_Regular.fntdata"/><Relationship Id="rId25" Type="http://schemas.openxmlformats.org/officeDocument/2006/relationships/font" Target="fonts/Font_8_Microsoft_YaHei_Regular.fntdata"/><Relationship Id="rId26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5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8" name="PlaceHolder 1"/>
          <p:cNvSpPr>
            <a:spLocks noGrp="1"/>
          </p:cNvSpPr>
          <p:nvPr>
            <p:ph type="body"/>
          </p:nvPr>
        </p:nvSpPr>
        <p:spPr>
          <a:xfrm>
            <a:off x="617040" y="1302480"/>
            <a:ext cx="3973320" cy="326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59" name="PlaceHolder 2"/>
          <p:cNvSpPr>
            <a:spLocks noGrp="1"/>
          </p:cNvSpPr>
          <p:nvPr>
            <p:ph type="body"/>
          </p:nvPr>
        </p:nvSpPr>
        <p:spPr>
          <a:xfrm>
            <a:off x="4419720" y="1302480"/>
            <a:ext cx="4114080" cy="326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60" name="PlaceHolder 3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Google Shape;9;p2"/>
          <p:cNvSpPr/>
          <p:nvPr/>
        </p:nvSpPr>
        <p:spPr>
          <a:xfrm>
            <a:off x="319320" y="244080"/>
            <a:ext cx="8504640" cy="4655160"/>
          </a:xfrm>
          <a:prstGeom prst="rect">
            <a:avLst/>
          </a:prstGeom>
          <a:noFill/>
          <a:ln w="38100">
            <a:solidFill>
              <a:srgbClr val="ffd96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62" name="PlaceHolder 1"/>
          <p:cNvSpPr>
            <a:spLocks noGrp="1"/>
          </p:cNvSpPr>
          <p:nvPr>
            <p:ph type="title"/>
          </p:nvPr>
        </p:nvSpPr>
        <p:spPr>
          <a:xfrm>
            <a:off x="1589760" y="2044440"/>
            <a:ext cx="596376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5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PlaceHolder 1"/>
          <p:cNvSpPr>
            <a:spLocks noGrp="1"/>
          </p:cNvSpPr>
          <p:nvPr>
            <p:ph type="body"/>
          </p:nvPr>
        </p:nvSpPr>
        <p:spPr>
          <a:xfrm>
            <a:off x="779040" y="1014120"/>
            <a:ext cx="7071840" cy="355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65" name="PlaceHolder 2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6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9" name="PlaceHolder 1"/>
          <p:cNvSpPr>
            <a:spLocks noGrp="1"/>
          </p:cNvSpPr>
          <p:nvPr>
            <p:ph type="body"/>
          </p:nvPr>
        </p:nvSpPr>
        <p:spPr>
          <a:xfrm>
            <a:off x="3038760" y="1995840"/>
            <a:ext cx="3065760" cy="196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70" name="PlaceHolder 2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1" name="Google Shape;745;p8"/>
          <p:cNvGrpSpPr/>
          <p:nvPr/>
        </p:nvGrpSpPr>
        <p:grpSpPr>
          <a:xfrm>
            <a:off x="3794760" y="3966840"/>
            <a:ext cx="881280" cy="932040"/>
            <a:chOff x="3794760" y="3966840"/>
            <a:chExt cx="881280" cy="932040"/>
          </a:xfrm>
        </p:grpSpPr>
        <p:grpSp>
          <p:nvGrpSpPr>
            <p:cNvPr id="3872" name="Google Shape;746;p8"/>
            <p:cNvGrpSpPr/>
            <p:nvPr/>
          </p:nvGrpSpPr>
          <p:grpSpPr>
            <a:xfrm>
              <a:off x="3989520" y="4457520"/>
              <a:ext cx="443160" cy="441360"/>
              <a:chOff x="3989520" y="4457520"/>
              <a:chExt cx="443160" cy="441360"/>
            </a:xfrm>
          </p:grpSpPr>
          <p:sp>
            <p:nvSpPr>
              <p:cNvPr id="3873" name="Google Shape;747;p8"/>
              <p:cNvSpPr/>
              <p:nvPr/>
            </p:nvSpPr>
            <p:spPr>
              <a:xfrm>
                <a:off x="4281480" y="484524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4" name="Google Shape;748;p8"/>
              <p:cNvSpPr/>
              <p:nvPr/>
            </p:nvSpPr>
            <p:spPr>
              <a:xfrm>
                <a:off x="4238640" y="484524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5" name="Google Shape;749;p8"/>
              <p:cNvSpPr/>
              <p:nvPr/>
            </p:nvSpPr>
            <p:spPr>
              <a:xfrm>
                <a:off x="4190040" y="484524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6" name="Google Shape;750;p8"/>
              <p:cNvSpPr/>
              <p:nvPr/>
            </p:nvSpPr>
            <p:spPr>
              <a:xfrm>
                <a:off x="4135320" y="484524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7" name="Google Shape;751;p8"/>
              <p:cNvSpPr/>
              <p:nvPr/>
            </p:nvSpPr>
            <p:spPr>
              <a:xfrm>
                <a:off x="4281480" y="479664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8" name="Google Shape;752;p8"/>
              <p:cNvSpPr/>
              <p:nvPr/>
            </p:nvSpPr>
            <p:spPr>
              <a:xfrm>
                <a:off x="4238640" y="479664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79" name="Google Shape;753;p8"/>
              <p:cNvSpPr/>
              <p:nvPr/>
            </p:nvSpPr>
            <p:spPr>
              <a:xfrm>
                <a:off x="4190040" y="479664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0" name="Google Shape;754;p8"/>
              <p:cNvSpPr/>
              <p:nvPr/>
            </p:nvSpPr>
            <p:spPr>
              <a:xfrm>
                <a:off x="4135320" y="479664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1" name="Google Shape;755;p8"/>
              <p:cNvSpPr/>
              <p:nvPr/>
            </p:nvSpPr>
            <p:spPr>
              <a:xfrm>
                <a:off x="4281480" y="474804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2" name="Google Shape;756;p8"/>
              <p:cNvSpPr/>
              <p:nvPr/>
            </p:nvSpPr>
            <p:spPr>
              <a:xfrm>
                <a:off x="4238640" y="474804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3" name="Google Shape;757;p8"/>
              <p:cNvSpPr/>
              <p:nvPr/>
            </p:nvSpPr>
            <p:spPr>
              <a:xfrm>
                <a:off x="4190040" y="474804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4" name="Google Shape;758;p8"/>
              <p:cNvSpPr/>
              <p:nvPr/>
            </p:nvSpPr>
            <p:spPr>
              <a:xfrm>
                <a:off x="4135320" y="474804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5" name="Google Shape;759;p8"/>
              <p:cNvSpPr/>
              <p:nvPr/>
            </p:nvSpPr>
            <p:spPr>
              <a:xfrm>
                <a:off x="4281480" y="46998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6" name="Google Shape;760;p8"/>
              <p:cNvSpPr/>
              <p:nvPr/>
            </p:nvSpPr>
            <p:spPr>
              <a:xfrm>
                <a:off x="4238640" y="469980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7" name="Google Shape;761;p8"/>
              <p:cNvSpPr/>
              <p:nvPr/>
            </p:nvSpPr>
            <p:spPr>
              <a:xfrm>
                <a:off x="4190040" y="46998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8" name="Google Shape;762;p8"/>
              <p:cNvSpPr/>
              <p:nvPr/>
            </p:nvSpPr>
            <p:spPr>
              <a:xfrm>
                <a:off x="4135320" y="46998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89" name="Google Shape;763;p8"/>
              <p:cNvSpPr/>
              <p:nvPr/>
            </p:nvSpPr>
            <p:spPr>
              <a:xfrm>
                <a:off x="4281480" y="46512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0" name="Google Shape;764;p8"/>
              <p:cNvSpPr/>
              <p:nvPr/>
            </p:nvSpPr>
            <p:spPr>
              <a:xfrm>
                <a:off x="4238640" y="465120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1" name="Google Shape;765;p8"/>
              <p:cNvSpPr/>
              <p:nvPr/>
            </p:nvSpPr>
            <p:spPr>
              <a:xfrm>
                <a:off x="4190040" y="46512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2" name="Google Shape;766;p8"/>
              <p:cNvSpPr/>
              <p:nvPr/>
            </p:nvSpPr>
            <p:spPr>
              <a:xfrm>
                <a:off x="4135320" y="46512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3" name="Google Shape;767;p8"/>
              <p:cNvSpPr/>
              <p:nvPr/>
            </p:nvSpPr>
            <p:spPr>
              <a:xfrm>
                <a:off x="4384800" y="46029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4" name="Google Shape;768;p8"/>
              <p:cNvSpPr/>
              <p:nvPr/>
            </p:nvSpPr>
            <p:spPr>
              <a:xfrm>
                <a:off x="4336200" y="46029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5" name="Google Shape;769;p8"/>
              <p:cNvSpPr/>
              <p:nvPr/>
            </p:nvSpPr>
            <p:spPr>
              <a:xfrm>
                <a:off x="4281480" y="460296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6" name="Google Shape;770;p8"/>
              <p:cNvSpPr/>
              <p:nvPr/>
            </p:nvSpPr>
            <p:spPr>
              <a:xfrm>
                <a:off x="4238640" y="460296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7" name="Google Shape;771;p8"/>
              <p:cNvSpPr/>
              <p:nvPr/>
            </p:nvSpPr>
            <p:spPr>
              <a:xfrm>
                <a:off x="4190040" y="46029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8" name="Google Shape;772;p8"/>
              <p:cNvSpPr/>
              <p:nvPr/>
            </p:nvSpPr>
            <p:spPr>
              <a:xfrm>
                <a:off x="4135320" y="460296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99" name="Google Shape;773;p8"/>
              <p:cNvSpPr/>
              <p:nvPr/>
            </p:nvSpPr>
            <p:spPr>
              <a:xfrm>
                <a:off x="4092840" y="460296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0" name="Google Shape;774;p8"/>
              <p:cNvSpPr/>
              <p:nvPr/>
            </p:nvSpPr>
            <p:spPr>
              <a:xfrm>
                <a:off x="4044240" y="46029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1" name="Google Shape;775;p8"/>
              <p:cNvSpPr/>
              <p:nvPr/>
            </p:nvSpPr>
            <p:spPr>
              <a:xfrm>
                <a:off x="3989520" y="460296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2" name="Google Shape;776;p8"/>
              <p:cNvSpPr/>
              <p:nvPr/>
            </p:nvSpPr>
            <p:spPr>
              <a:xfrm>
                <a:off x="4384800" y="45543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3" name="Google Shape;777;p8"/>
              <p:cNvSpPr/>
              <p:nvPr/>
            </p:nvSpPr>
            <p:spPr>
              <a:xfrm>
                <a:off x="4190040" y="45543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4" name="Google Shape;778;p8"/>
              <p:cNvSpPr/>
              <p:nvPr/>
            </p:nvSpPr>
            <p:spPr>
              <a:xfrm>
                <a:off x="3989520" y="455436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5" name="Google Shape;779;p8"/>
              <p:cNvSpPr/>
              <p:nvPr/>
            </p:nvSpPr>
            <p:spPr>
              <a:xfrm>
                <a:off x="4384800" y="45057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6" name="Google Shape;780;p8"/>
              <p:cNvSpPr/>
              <p:nvPr/>
            </p:nvSpPr>
            <p:spPr>
              <a:xfrm>
                <a:off x="4190040" y="450576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7" name="Google Shape;781;p8"/>
              <p:cNvSpPr/>
              <p:nvPr/>
            </p:nvSpPr>
            <p:spPr>
              <a:xfrm>
                <a:off x="3989520" y="450576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8" name="Google Shape;782;p8"/>
              <p:cNvSpPr/>
              <p:nvPr/>
            </p:nvSpPr>
            <p:spPr>
              <a:xfrm>
                <a:off x="4384800" y="44575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09" name="Google Shape;783;p8"/>
              <p:cNvSpPr/>
              <p:nvPr/>
            </p:nvSpPr>
            <p:spPr>
              <a:xfrm>
                <a:off x="4190040" y="44575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10" name="Google Shape;784;p8"/>
              <p:cNvSpPr/>
              <p:nvPr/>
            </p:nvSpPr>
            <p:spPr>
              <a:xfrm>
                <a:off x="3989520" y="445752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3911" name="Google Shape;785;p8"/>
            <p:cNvSpPr/>
            <p:nvPr/>
          </p:nvSpPr>
          <p:spPr>
            <a:xfrm>
              <a:off x="4579560" y="4118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2" name="Google Shape;786;p8"/>
            <p:cNvSpPr/>
            <p:nvPr/>
          </p:nvSpPr>
          <p:spPr>
            <a:xfrm>
              <a:off x="4384800" y="4118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3" name="Google Shape;787;p8"/>
            <p:cNvSpPr/>
            <p:nvPr/>
          </p:nvSpPr>
          <p:spPr>
            <a:xfrm>
              <a:off x="4135320" y="4063680"/>
              <a:ext cx="54000" cy="5364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3640"/>
                <a:gd name="textAreaBottom" fmla="*/ 54360 h 5364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4" name="Google Shape;788;p8"/>
            <p:cNvSpPr/>
            <p:nvPr/>
          </p:nvSpPr>
          <p:spPr>
            <a:xfrm>
              <a:off x="3794760" y="4021560"/>
              <a:ext cx="47880" cy="5364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3640"/>
                <a:gd name="textAreaBottom" fmla="*/ 54360 h 5364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5" name="Google Shape;789;p8"/>
            <p:cNvSpPr/>
            <p:nvPr/>
          </p:nvSpPr>
          <p:spPr>
            <a:xfrm>
              <a:off x="3794760" y="4118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6" name="Google Shape;790;p8"/>
            <p:cNvSpPr/>
            <p:nvPr/>
          </p:nvSpPr>
          <p:spPr>
            <a:xfrm>
              <a:off x="4092840" y="3966840"/>
              <a:ext cx="41760" cy="536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53640"/>
                <a:gd name="textAreaBottom" fmla="*/ 54360 h 5364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7" name="Google Shape;791;p8"/>
            <p:cNvSpPr/>
            <p:nvPr/>
          </p:nvSpPr>
          <p:spPr>
            <a:xfrm>
              <a:off x="4044240" y="3966840"/>
              <a:ext cx="47880" cy="5364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3640"/>
                <a:gd name="textAreaBottom" fmla="*/ 54360 h 5364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3918" name="Google Shape;792;p8"/>
            <p:cNvGrpSpPr/>
            <p:nvPr/>
          </p:nvGrpSpPr>
          <p:grpSpPr>
            <a:xfrm>
              <a:off x="3794760" y="3966840"/>
              <a:ext cx="881280" cy="489960"/>
              <a:chOff x="3794760" y="3966840"/>
              <a:chExt cx="881280" cy="489960"/>
            </a:xfrm>
          </p:grpSpPr>
          <p:sp>
            <p:nvSpPr>
              <p:cNvPr id="3919" name="Google Shape;793;p8"/>
              <p:cNvSpPr/>
              <p:nvPr/>
            </p:nvSpPr>
            <p:spPr>
              <a:xfrm>
                <a:off x="457956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0" name="Google Shape;794;p8"/>
              <p:cNvSpPr/>
              <p:nvPr/>
            </p:nvSpPr>
            <p:spPr>
              <a:xfrm>
                <a:off x="453060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1" name="Google Shape;795;p8"/>
              <p:cNvSpPr/>
              <p:nvPr/>
            </p:nvSpPr>
            <p:spPr>
              <a:xfrm>
                <a:off x="448200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2" name="Google Shape;796;p8"/>
              <p:cNvSpPr/>
              <p:nvPr/>
            </p:nvSpPr>
            <p:spPr>
              <a:xfrm>
                <a:off x="443340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3" name="Google Shape;797;p8"/>
              <p:cNvSpPr/>
              <p:nvPr/>
            </p:nvSpPr>
            <p:spPr>
              <a:xfrm>
                <a:off x="438480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4" name="Google Shape;798;p8"/>
              <p:cNvSpPr/>
              <p:nvPr/>
            </p:nvSpPr>
            <p:spPr>
              <a:xfrm>
                <a:off x="433620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5" name="Google Shape;799;p8"/>
              <p:cNvSpPr/>
              <p:nvPr/>
            </p:nvSpPr>
            <p:spPr>
              <a:xfrm>
                <a:off x="4281480" y="440892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6" name="Google Shape;800;p8"/>
              <p:cNvSpPr/>
              <p:nvPr/>
            </p:nvSpPr>
            <p:spPr>
              <a:xfrm>
                <a:off x="4238640" y="440892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7" name="Google Shape;801;p8"/>
              <p:cNvSpPr/>
              <p:nvPr/>
            </p:nvSpPr>
            <p:spPr>
              <a:xfrm>
                <a:off x="419004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8" name="Google Shape;802;p8"/>
              <p:cNvSpPr/>
              <p:nvPr/>
            </p:nvSpPr>
            <p:spPr>
              <a:xfrm>
                <a:off x="4135320" y="440892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29" name="Google Shape;803;p8"/>
              <p:cNvSpPr/>
              <p:nvPr/>
            </p:nvSpPr>
            <p:spPr>
              <a:xfrm>
                <a:off x="4092840" y="440892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0" name="Google Shape;804;p8"/>
              <p:cNvSpPr/>
              <p:nvPr/>
            </p:nvSpPr>
            <p:spPr>
              <a:xfrm>
                <a:off x="404424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1" name="Google Shape;805;p8"/>
              <p:cNvSpPr/>
              <p:nvPr/>
            </p:nvSpPr>
            <p:spPr>
              <a:xfrm>
                <a:off x="3989520" y="440892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2" name="Google Shape;806;p8"/>
              <p:cNvSpPr/>
              <p:nvPr/>
            </p:nvSpPr>
            <p:spPr>
              <a:xfrm>
                <a:off x="3946680" y="440892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3" name="Google Shape;807;p8"/>
              <p:cNvSpPr/>
              <p:nvPr/>
            </p:nvSpPr>
            <p:spPr>
              <a:xfrm>
                <a:off x="3898080" y="440892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4" name="Google Shape;808;p8"/>
              <p:cNvSpPr/>
              <p:nvPr/>
            </p:nvSpPr>
            <p:spPr>
              <a:xfrm>
                <a:off x="3843360" y="440892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5" name="Google Shape;809;p8"/>
              <p:cNvSpPr/>
              <p:nvPr/>
            </p:nvSpPr>
            <p:spPr>
              <a:xfrm>
                <a:off x="457956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6" name="Google Shape;810;p8"/>
              <p:cNvSpPr/>
              <p:nvPr/>
            </p:nvSpPr>
            <p:spPr>
              <a:xfrm>
                <a:off x="453060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7" name="Google Shape;811;p8"/>
              <p:cNvSpPr/>
              <p:nvPr/>
            </p:nvSpPr>
            <p:spPr>
              <a:xfrm>
                <a:off x="448200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8" name="Google Shape;812;p8"/>
              <p:cNvSpPr/>
              <p:nvPr/>
            </p:nvSpPr>
            <p:spPr>
              <a:xfrm>
                <a:off x="443340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39" name="Google Shape;813;p8"/>
              <p:cNvSpPr/>
              <p:nvPr/>
            </p:nvSpPr>
            <p:spPr>
              <a:xfrm>
                <a:off x="438480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0" name="Google Shape;814;p8"/>
              <p:cNvSpPr/>
              <p:nvPr/>
            </p:nvSpPr>
            <p:spPr>
              <a:xfrm>
                <a:off x="433620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1" name="Google Shape;815;p8"/>
              <p:cNvSpPr/>
              <p:nvPr/>
            </p:nvSpPr>
            <p:spPr>
              <a:xfrm>
                <a:off x="4281480" y="435456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2" name="Google Shape;816;p8"/>
              <p:cNvSpPr/>
              <p:nvPr/>
            </p:nvSpPr>
            <p:spPr>
              <a:xfrm>
                <a:off x="4238640" y="435456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3" name="Google Shape;817;p8"/>
              <p:cNvSpPr/>
              <p:nvPr/>
            </p:nvSpPr>
            <p:spPr>
              <a:xfrm>
                <a:off x="419004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4" name="Google Shape;818;p8"/>
              <p:cNvSpPr/>
              <p:nvPr/>
            </p:nvSpPr>
            <p:spPr>
              <a:xfrm>
                <a:off x="4135320" y="435456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5" name="Google Shape;819;p8"/>
              <p:cNvSpPr/>
              <p:nvPr/>
            </p:nvSpPr>
            <p:spPr>
              <a:xfrm>
                <a:off x="4092840" y="435456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6" name="Google Shape;820;p8"/>
              <p:cNvSpPr/>
              <p:nvPr/>
            </p:nvSpPr>
            <p:spPr>
              <a:xfrm>
                <a:off x="404424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7" name="Google Shape;821;p8"/>
              <p:cNvSpPr/>
              <p:nvPr/>
            </p:nvSpPr>
            <p:spPr>
              <a:xfrm>
                <a:off x="3989520" y="435456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8" name="Google Shape;822;p8"/>
              <p:cNvSpPr/>
              <p:nvPr/>
            </p:nvSpPr>
            <p:spPr>
              <a:xfrm>
                <a:off x="3946680" y="435456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49" name="Google Shape;823;p8"/>
              <p:cNvSpPr/>
              <p:nvPr/>
            </p:nvSpPr>
            <p:spPr>
              <a:xfrm>
                <a:off x="3898080" y="435456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0" name="Google Shape;824;p8"/>
              <p:cNvSpPr/>
              <p:nvPr/>
            </p:nvSpPr>
            <p:spPr>
              <a:xfrm>
                <a:off x="3843360" y="435456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1" name="Google Shape;825;p8"/>
              <p:cNvSpPr/>
              <p:nvPr/>
            </p:nvSpPr>
            <p:spPr>
              <a:xfrm>
                <a:off x="457956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2" name="Google Shape;826;p8"/>
              <p:cNvSpPr/>
              <p:nvPr/>
            </p:nvSpPr>
            <p:spPr>
              <a:xfrm>
                <a:off x="453060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3" name="Google Shape;827;p8"/>
              <p:cNvSpPr/>
              <p:nvPr/>
            </p:nvSpPr>
            <p:spPr>
              <a:xfrm>
                <a:off x="448200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4" name="Google Shape;828;p8"/>
              <p:cNvSpPr/>
              <p:nvPr/>
            </p:nvSpPr>
            <p:spPr>
              <a:xfrm>
                <a:off x="443340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5" name="Google Shape;829;p8"/>
              <p:cNvSpPr/>
              <p:nvPr/>
            </p:nvSpPr>
            <p:spPr>
              <a:xfrm>
                <a:off x="438480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6" name="Google Shape;830;p8"/>
              <p:cNvSpPr/>
              <p:nvPr/>
            </p:nvSpPr>
            <p:spPr>
              <a:xfrm>
                <a:off x="433620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7" name="Google Shape;831;p8"/>
              <p:cNvSpPr/>
              <p:nvPr/>
            </p:nvSpPr>
            <p:spPr>
              <a:xfrm>
                <a:off x="4281480" y="431208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8" name="Google Shape;832;p8"/>
              <p:cNvSpPr/>
              <p:nvPr/>
            </p:nvSpPr>
            <p:spPr>
              <a:xfrm>
                <a:off x="4238640" y="431208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59" name="Google Shape;833;p8"/>
              <p:cNvSpPr/>
              <p:nvPr/>
            </p:nvSpPr>
            <p:spPr>
              <a:xfrm>
                <a:off x="419004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0" name="Google Shape;834;p8"/>
              <p:cNvSpPr/>
              <p:nvPr/>
            </p:nvSpPr>
            <p:spPr>
              <a:xfrm>
                <a:off x="4135320" y="431208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1" name="Google Shape;835;p8"/>
              <p:cNvSpPr/>
              <p:nvPr/>
            </p:nvSpPr>
            <p:spPr>
              <a:xfrm>
                <a:off x="4092840" y="431208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2" name="Google Shape;836;p8"/>
              <p:cNvSpPr/>
              <p:nvPr/>
            </p:nvSpPr>
            <p:spPr>
              <a:xfrm>
                <a:off x="404424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3" name="Google Shape;837;p8"/>
              <p:cNvSpPr/>
              <p:nvPr/>
            </p:nvSpPr>
            <p:spPr>
              <a:xfrm>
                <a:off x="3989520" y="431208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4" name="Google Shape;838;p8"/>
              <p:cNvSpPr/>
              <p:nvPr/>
            </p:nvSpPr>
            <p:spPr>
              <a:xfrm>
                <a:off x="3946680" y="431208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5" name="Google Shape;839;p8"/>
              <p:cNvSpPr/>
              <p:nvPr/>
            </p:nvSpPr>
            <p:spPr>
              <a:xfrm>
                <a:off x="3898080" y="431208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6" name="Google Shape;840;p8"/>
              <p:cNvSpPr/>
              <p:nvPr/>
            </p:nvSpPr>
            <p:spPr>
              <a:xfrm>
                <a:off x="3843360" y="431208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7" name="Google Shape;841;p8"/>
              <p:cNvSpPr/>
              <p:nvPr/>
            </p:nvSpPr>
            <p:spPr>
              <a:xfrm>
                <a:off x="457956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8" name="Google Shape;842;p8"/>
              <p:cNvSpPr/>
              <p:nvPr/>
            </p:nvSpPr>
            <p:spPr>
              <a:xfrm>
                <a:off x="453060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69" name="Google Shape;843;p8"/>
              <p:cNvSpPr/>
              <p:nvPr/>
            </p:nvSpPr>
            <p:spPr>
              <a:xfrm>
                <a:off x="448200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0" name="Google Shape;844;p8"/>
              <p:cNvSpPr/>
              <p:nvPr/>
            </p:nvSpPr>
            <p:spPr>
              <a:xfrm>
                <a:off x="443340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1" name="Google Shape;845;p8"/>
              <p:cNvSpPr/>
              <p:nvPr/>
            </p:nvSpPr>
            <p:spPr>
              <a:xfrm>
                <a:off x="438480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2" name="Google Shape;846;p8"/>
              <p:cNvSpPr/>
              <p:nvPr/>
            </p:nvSpPr>
            <p:spPr>
              <a:xfrm>
                <a:off x="433620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3" name="Google Shape;847;p8"/>
              <p:cNvSpPr/>
              <p:nvPr/>
            </p:nvSpPr>
            <p:spPr>
              <a:xfrm>
                <a:off x="4281480" y="426348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4" name="Google Shape;848;p8"/>
              <p:cNvSpPr/>
              <p:nvPr/>
            </p:nvSpPr>
            <p:spPr>
              <a:xfrm>
                <a:off x="4238640" y="426348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5" name="Google Shape;849;p8"/>
              <p:cNvSpPr/>
              <p:nvPr/>
            </p:nvSpPr>
            <p:spPr>
              <a:xfrm>
                <a:off x="419004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6" name="Google Shape;850;p8"/>
              <p:cNvSpPr/>
              <p:nvPr/>
            </p:nvSpPr>
            <p:spPr>
              <a:xfrm>
                <a:off x="4135320" y="426348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7" name="Google Shape;851;p8"/>
              <p:cNvSpPr/>
              <p:nvPr/>
            </p:nvSpPr>
            <p:spPr>
              <a:xfrm>
                <a:off x="4092840" y="426348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8" name="Google Shape;852;p8"/>
              <p:cNvSpPr/>
              <p:nvPr/>
            </p:nvSpPr>
            <p:spPr>
              <a:xfrm>
                <a:off x="404424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79" name="Google Shape;853;p8"/>
              <p:cNvSpPr/>
              <p:nvPr/>
            </p:nvSpPr>
            <p:spPr>
              <a:xfrm>
                <a:off x="3989520" y="426348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0" name="Google Shape;854;p8"/>
              <p:cNvSpPr/>
              <p:nvPr/>
            </p:nvSpPr>
            <p:spPr>
              <a:xfrm>
                <a:off x="3946680" y="426348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1" name="Google Shape;855;p8"/>
              <p:cNvSpPr/>
              <p:nvPr/>
            </p:nvSpPr>
            <p:spPr>
              <a:xfrm>
                <a:off x="389808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2" name="Google Shape;856;p8"/>
              <p:cNvSpPr/>
              <p:nvPr/>
            </p:nvSpPr>
            <p:spPr>
              <a:xfrm>
                <a:off x="3843360" y="426348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3" name="Google Shape;857;p8"/>
              <p:cNvSpPr/>
              <p:nvPr/>
            </p:nvSpPr>
            <p:spPr>
              <a:xfrm>
                <a:off x="457956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4" name="Google Shape;858;p8"/>
              <p:cNvSpPr/>
              <p:nvPr/>
            </p:nvSpPr>
            <p:spPr>
              <a:xfrm>
                <a:off x="453060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5" name="Google Shape;859;p8"/>
              <p:cNvSpPr/>
              <p:nvPr/>
            </p:nvSpPr>
            <p:spPr>
              <a:xfrm>
                <a:off x="448200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6" name="Google Shape;860;p8"/>
              <p:cNvSpPr/>
              <p:nvPr/>
            </p:nvSpPr>
            <p:spPr>
              <a:xfrm>
                <a:off x="443340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7" name="Google Shape;861;p8"/>
              <p:cNvSpPr/>
              <p:nvPr/>
            </p:nvSpPr>
            <p:spPr>
              <a:xfrm>
                <a:off x="438480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8" name="Google Shape;862;p8"/>
              <p:cNvSpPr/>
              <p:nvPr/>
            </p:nvSpPr>
            <p:spPr>
              <a:xfrm>
                <a:off x="433620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89" name="Google Shape;863;p8"/>
              <p:cNvSpPr/>
              <p:nvPr/>
            </p:nvSpPr>
            <p:spPr>
              <a:xfrm>
                <a:off x="4281480" y="420912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0" name="Google Shape;864;p8"/>
              <p:cNvSpPr/>
              <p:nvPr/>
            </p:nvSpPr>
            <p:spPr>
              <a:xfrm>
                <a:off x="4238640" y="420912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4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1" name="Google Shape;865;p8"/>
              <p:cNvSpPr/>
              <p:nvPr/>
            </p:nvSpPr>
            <p:spPr>
              <a:xfrm>
                <a:off x="419004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2" name="Google Shape;866;p8"/>
              <p:cNvSpPr/>
              <p:nvPr/>
            </p:nvSpPr>
            <p:spPr>
              <a:xfrm>
                <a:off x="4135320" y="420912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3" name="Google Shape;867;p8"/>
              <p:cNvSpPr/>
              <p:nvPr/>
            </p:nvSpPr>
            <p:spPr>
              <a:xfrm>
                <a:off x="4092840" y="420912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4" name="Google Shape;868;p8"/>
              <p:cNvSpPr/>
              <p:nvPr/>
            </p:nvSpPr>
            <p:spPr>
              <a:xfrm>
                <a:off x="404424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5" name="Google Shape;869;p8"/>
              <p:cNvSpPr/>
              <p:nvPr/>
            </p:nvSpPr>
            <p:spPr>
              <a:xfrm>
                <a:off x="3989520" y="420912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6" name="Google Shape;870;p8"/>
              <p:cNvSpPr/>
              <p:nvPr/>
            </p:nvSpPr>
            <p:spPr>
              <a:xfrm>
                <a:off x="3946680" y="420912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7" name="Google Shape;871;p8"/>
              <p:cNvSpPr/>
              <p:nvPr/>
            </p:nvSpPr>
            <p:spPr>
              <a:xfrm>
                <a:off x="3898080" y="420912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8" name="Google Shape;872;p8"/>
              <p:cNvSpPr/>
              <p:nvPr/>
            </p:nvSpPr>
            <p:spPr>
              <a:xfrm>
                <a:off x="3843360" y="420912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99" name="Google Shape;873;p8"/>
              <p:cNvSpPr/>
              <p:nvPr/>
            </p:nvSpPr>
            <p:spPr>
              <a:xfrm>
                <a:off x="457956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0" name="Google Shape;874;p8"/>
              <p:cNvSpPr/>
              <p:nvPr/>
            </p:nvSpPr>
            <p:spPr>
              <a:xfrm>
                <a:off x="453060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1" name="Google Shape;875;p8"/>
              <p:cNvSpPr/>
              <p:nvPr/>
            </p:nvSpPr>
            <p:spPr>
              <a:xfrm>
                <a:off x="448200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2" name="Google Shape;876;p8"/>
              <p:cNvSpPr/>
              <p:nvPr/>
            </p:nvSpPr>
            <p:spPr>
              <a:xfrm>
                <a:off x="443340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3" name="Google Shape;877;p8"/>
              <p:cNvSpPr/>
              <p:nvPr/>
            </p:nvSpPr>
            <p:spPr>
              <a:xfrm>
                <a:off x="438480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4" name="Google Shape;878;p8"/>
              <p:cNvSpPr/>
              <p:nvPr/>
            </p:nvSpPr>
            <p:spPr>
              <a:xfrm>
                <a:off x="433620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5" name="Google Shape;879;p8"/>
              <p:cNvSpPr/>
              <p:nvPr/>
            </p:nvSpPr>
            <p:spPr>
              <a:xfrm>
                <a:off x="4281480" y="416664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6" name="Google Shape;880;p8"/>
              <p:cNvSpPr/>
              <p:nvPr/>
            </p:nvSpPr>
            <p:spPr>
              <a:xfrm>
                <a:off x="4238640" y="416664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7" name="Google Shape;881;p8"/>
              <p:cNvSpPr/>
              <p:nvPr/>
            </p:nvSpPr>
            <p:spPr>
              <a:xfrm>
                <a:off x="419004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8" name="Google Shape;882;p8"/>
              <p:cNvSpPr/>
              <p:nvPr/>
            </p:nvSpPr>
            <p:spPr>
              <a:xfrm>
                <a:off x="4135320" y="416664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09" name="Google Shape;883;p8"/>
              <p:cNvSpPr/>
              <p:nvPr/>
            </p:nvSpPr>
            <p:spPr>
              <a:xfrm>
                <a:off x="4092840" y="416664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0" name="Google Shape;884;p8"/>
              <p:cNvSpPr/>
              <p:nvPr/>
            </p:nvSpPr>
            <p:spPr>
              <a:xfrm>
                <a:off x="404424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1" name="Google Shape;885;p8"/>
              <p:cNvSpPr/>
              <p:nvPr/>
            </p:nvSpPr>
            <p:spPr>
              <a:xfrm>
                <a:off x="3989520" y="416664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2" name="Google Shape;886;p8"/>
              <p:cNvSpPr/>
              <p:nvPr/>
            </p:nvSpPr>
            <p:spPr>
              <a:xfrm>
                <a:off x="3946680" y="416664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3" name="Google Shape;887;p8"/>
              <p:cNvSpPr/>
              <p:nvPr/>
            </p:nvSpPr>
            <p:spPr>
              <a:xfrm>
                <a:off x="3898080" y="416664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4" name="Google Shape;888;p8"/>
              <p:cNvSpPr/>
              <p:nvPr/>
            </p:nvSpPr>
            <p:spPr>
              <a:xfrm>
                <a:off x="3843360" y="416664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5" name="Google Shape;889;p8"/>
              <p:cNvSpPr/>
              <p:nvPr/>
            </p:nvSpPr>
            <p:spPr>
              <a:xfrm>
                <a:off x="4628160" y="43606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6" name="Google Shape;890;p8"/>
              <p:cNvSpPr/>
              <p:nvPr/>
            </p:nvSpPr>
            <p:spPr>
              <a:xfrm>
                <a:off x="4628160" y="431820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7" name="Google Shape;891;p8"/>
              <p:cNvSpPr/>
              <p:nvPr/>
            </p:nvSpPr>
            <p:spPr>
              <a:xfrm>
                <a:off x="4628160" y="426348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8" name="Google Shape;892;p8"/>
              <p:cNvSpPr/>
              <p:nvPr/>
            </p:nvSpPr>
            <p:spPr>
              <a:xfrm>
                <a:off x="4628160" y="421524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9" name="Google Shape;893;p8"/>
              <p:cNvSpPr/>
              <p:nvPr/>
            </p:nvSpPr>
            <p:spPr>
              <a:xfrm>
                <a:off x="4628160" y="417276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0" name="Google Shape;894;p8"/>
              <p:cNvSpPr/>
              <p:nvPr/>
            </p:nvSpPr>
            <p:spPr>
              <a:xfrm>
                <a:off x="453060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1" name="Google Shape;895;p8"/>
              <p:cNvSpPr/>
              <p:nvPr/>
            </p:nvSpPr>
            <p:spPr>
              <a:xfrm>
                <a:off x="448200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2" name="Google Shape;896;p8"/>
              <p:cNvSpPr/>
              <p:nvPr/>
            </p:nvSpPr>
            <p:spPr>
              <a:xfrm>
                <a:off x="443340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3" name="Google Shape;897;p8"/>
              <p:cNvSpPr/>
              <p:nvPr/>
            </p:nvSpPr>
            <p:spPr>
              <a:xfrm>
                <a:off x="433620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4" name="Google Shape;898;p8"/>
              <p:cNvSpPr/>
              <p:nvPr/>
            </p:nvSpPr>
            <p:spPr>
              <a:xfrm>
                <a:off x="4281480" y="41184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5" name="Google Shape;899;p8"/>
              <p:cNvSpPr/>
              <p:nvPr/>
            </p:nvSpPr>
            <p:spPr>
              <a:xfrm>
                <a:off x="4238640" y="411840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6" name="Google Shape;900;p8"/>
              <p:cNvSpPr/>
              <p:nvPr/>
            </p:nvSpPr>
            <p:spPr>
              <a:xfrm>
                <a:off x="419004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7" name="Google Shape;901;p8"/>
              <p:cNvSpPr/>
              <p:nvPr/>
            </p:nvSpPr>
            <p:spPr>
              <a:xfrm>
                <a:off x="4135320" y="41184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8" name="Google Shape;902;p8"/>
              <p:cNvSpPr/>
              <p:nvPr/>
            </p:nvSpPr>
            <p:spPr>
              <a:xfrm>
                <a:off x="4092840" y="411840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9" name="Google Shape;903;p8"/>
              <p:cNvSpPr/>
              <p:nvPr/>
            </p:nvSpPr>
            <p:spPr>
              <a:xfrm>
                <a:off x="404424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0" name="Google Shape;904;p8"/>
              <p:cNvSpPr/>
              <p:nvPr/>
            </p:nvSpPr>
            <p:spPr>
              <a:xfrm>
                <a:off x="3989520" y="41184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1" name="Google Shape;905;p8"/>
              <p:cNvSpPr/>
              <p:nvPr/>
            </p:nvSpPr>
            <p:spPr>
              <a:xfrm>
                <a:off x="3946680" y="4118400"/>
                <a:ext cx="41760" cy="4788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2" name="Google Shape;906;p8"/>
              <p:cNvSpPr/>
              <p:nvPr/>
            </p:nvSpPr>
            <p:spPr>
              <a:xfrm>
                <a:off x="3898080" y="411840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3" name="Google Shape;907;p8"/>
              <p:cNvSpPr/>
              <p:nvPr/>
            </p:nvSpPr>
            <p:spPr>
              <a:xfrm>
                <a:off x="3843360" y="4118400"/>
                <a:ext cx="54000" cy="4788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4" name="Google Shape;908;p8"/>
              <p:cNvSpPr/>
              <p:nvPr/>
            </p:nvSpPr>
            <p:spPr>
              <a:xfrm>
                <a:off x="4092840" y="406368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5" name="Google Shape;909;p8"/>
              <p:cNvSpPr/>
              <p:nvPr/>
            </p:nvSpPr>
            <p:spPr>
              <a:xfrm>
                <a:off x="4044240" y="406368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6" name="Google Shape;910;p8"/>
              <p:cNvSpPr/>
              <p:nvPr/>
            </p:nvSpPr>
            <p:spPr>
              <a:xfrm>
                <a:off x="3989520" y="406368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7" name="Google Shape;911;p8"/>
              <p:cNvSpPr/>
              <p:nvPr/>
            </p:nvSpPr>
            <p:spPr>
              <a:xfrm>
                <a:off x="3946680" y="406368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8" name="Google Shape;912;p8"/>
              <p:cNvSpPr/>
              <p:nvPr/>
            </p:nvSpPr>
            <p:spPr>
              <a:xfrm>
                <a:off x="3898080" y="406368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9" name="Google Shape;913;p8"/>
              <p:cNvSpPr/>
              <p:nvPr/>
            </p:nvSpPr>
            <p:spPr>
              <a:xfrm>
                <a:off x="3843360" y="406368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0" name="Google Shape;914;p8"/>
              <p:cNvSpPr/>
              <p:nvPr/>
            </p:nvSpPr>
            <p:spPr>
              <a:xfrm>
                <a:off x="4135320" y="402156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1" name="Google Shape;915;p8"/>
              <p:cNvSpPr/>
              <p:nvPr/>
            </p:nvSpPr>
            <p:spPr>
              <a:xfrm>
                <a:off x="4092840" y="402156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2" name="Google Shape;916;p8"/>
              <p:cNvSpPr/>
              <p:nvPr/>
            </p:nvSpPr>
            <p:spPr>
              <a:xfrm>
                <a:off x="4044240" y="402156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3" name="Google Shape;917;p8"/>
              <p:cNvSpPr/>
              <p:nvPr/>
            </p:nvSpPr>
            <p:spPr>
              <a:xfrm>
                <a:off x="3989520" y="402156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4" name="Google Shape;918;p8"/>
              <p:cNvSpPr/>
              <p:nvPr/>
            </p:nvSpPr>
            <p:spPr>
              <a:xfrm>
                <a:off x="3946680" y="4021560"/>
                <a:ext cx="41760" cy="4176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5" name="Google Shape;919;p8"/>
              <p:cNvSpPr/>
              <p:nvPr/>
            </p:nvSpPr>
            <p:spPr>
              <a:xfrm>
                <a:off x="3898080" y="402156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6" name="Google Shape;920;p8"/>
              <p:cNvSpPr/>
              <p:nvPr/>
            </p:nvSpPr>
            <p:spPr>
              <a:xfrm>
                <a:off x="3843360" y="4021560"/>
                <a:ext cx="54000" cy="4176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7" name="Google Shape;921;p8"/>
              <p:cNvSpPr/>
              <p:nvPr/>
            </p:nvSpPr>
            <p:spPr>
              <a:xfrm>
                <a:off x="3794760" y="4075920"/>
                <a:ext cx="47880" cy="4176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1760"/>
                  <a:gd name="textAreaBottom" fmla="*/ 42480 h 4176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8" name="Google Shape;922;p8"/>
              <p:cNvSpPr/>
              <p:nvPr/>
            </p:nvSpPr>
            <p:spPr>
              <a:xfrm>
                <a:off x="3794760" y="416664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9" name="Google Shape;923;p8"/>
              <p:cNvSpPr/>
              <p:nvPr/>
            </p:nvSpPr>
            <p:spPr>
              <a:xfrm>
                <a:off x="3794760" y="421524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0" name="Google Shape;924;p8"/>
              <p:cNvSpPr/>
              <p:nvPr/>
            </p:nvSpPr>
            <p:spPr>
              <a:xfrm>
                <a:off x="3794760" y="42634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1" name="Google Shape;925;p8"/>
              <p:cNvSpPr/>
              <p:nvPr/>
            </p:nvSpPr>
            <p:spPr>
              <a:xfrm>
                <a:off x="3794760" y="43120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2" name="Google Shape;926;p8"/>
              <p:cNvSpPr/>
              <p:nvPr/>
            </p:nvSpPr>
            <p:spPr>
              <a:xfrm>
                <a:off x="3794760" y="4360680"/>
                <a:ext cx="47880" cy="4788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47880"/>
                  <a:gd name="textAreaBottom" fmla="*/ 48600 h 4788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4120" bIns="24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3" name="Google Shape;927;p8"/>
              <p:cNvSpPr/>
              <p:nvPr/>
            </p:nvSpPr>
            <p:spPr>
              <a:xfrm>
                <a:off x="4135320" y="396684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4" name="Google Shape;928;p8"/>
              <p:cNvSpPr/>
              <p:nvPr/>
            </p:nvSpPr>
            <p:spPr>
              <a:xfrm>
                <a:off x="3989520" y="396684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5" name="Google Shape;929;p8"/>
              <p:cNvSpPr/>
              <p:nvPr/>
            </p:nvSpPr>
            <p:spPr>
              <a:xfrm>
                <a:off x="3946680" y="3966840"/>
                <a:ext cx="41760" cy="53640"/>
              </a:xfrm>
              <a:custGeom>
                <a:avLst/>
                <a:gdLst>
                  <a:gd name="textAreaLeft" fmla="*/ 0 w 41760"/>
                  <a:gd name="textAreaRight" fmla="*/ 42480 w 4176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6" name="Google Shape;930;p8"/>
              <p:cNvSpPr/>
              <p:nvPr/>
            </p:nvSpPr>
            <p:spPr>
              <a:xfrm>
                <a:off x="3898080" y="3966840"/>
                <a:ext cx="47880" cy="53640"/>
              </a:xfrm>
              <a:custGeom>
                <a:avLst/>
                <a:gdLst>
                  <a:gd name="textAreaLeft" fmla="*/ 0 w 47880"/>
                  <a:gd name="textAreaRight" fmla="*/ 48600 w 4788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7" name="Google Shape;931;p8"/>
              <p:cNvSpPr/>
              <p:nvPr/>
            </p:nvSpPr>
            <p:spPr>
              <a:xfrm>
                <a:off x="3843360" y="3966840"/>
                <a:ext cx="54000" cy="5364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3640"/>
                  <a:gd name="textAreaBottom" fmla="*/ 54360 h 536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000" bIns="27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4058" name="Google Shape;932;p8"/>
          <p:cNvGrpSpPr/>
          <p:nvPr/>
        </p:nvGrpSpPr>
        <p:grpSpPr>
          <a:xfrm>
            <a:off x="4771800" y="4289760"/>
            <a:ext cx="576000" cy="609120"/>
            <a:chOff x="4771800" y="4289760"/>
            <a:chExt cx="576000" cy="609120"/>
          </a:xfrm>
        </p:grpSpPr>
        <p:sp>
          <p:nvSpPr>
            <p:cNvPr id="4059" name="Google Shape;933;p8"/>
            <p:cNvSpPr/>
            <p:nvPr/>
          </p:nvSpPr>
          <p:spPr>
            <a:xfrm flipH="1">
              <a:off x="4994640" y="48639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5" h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0" name="Google Shape;934;p8"/>
            <p:cNvSpPr/>
            <p:nvPr/>
          </p:nvSpPr>
          <p:spPr>
            <a:xfrm flipH="1">
              <a:off x="5030280" y="48639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4" h="12246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1" name="Google Shape;935;p8"/>
            <p:cNvSpPr/>
            <p:nvPr/>
          </p:nvSpPr>
          <p:spPr>
            <a:xfrm flipH="1">
              <a:off x="5058360" y="48639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2" name="Google Shape;936;p8"/>
            <p:cNvSpPr/>
            <p:nvPr/>
          </p:nvSpPr>
          <p:spPr>
            <a:xfrm flipH="1">
              <a:off x="5090040" y="48639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3" name="Google Shape;937;p8"/>
            <p:cNvSpPr/>
            <p:nvPr/>
          </p:nvSpPr>
          <p:spPr>
            <a:xfrm flipH="1">
              <a:off x="4994640" y="483228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4" name="Google Shape;938;p8"/>
            <p:cNvSpPr/>
            <p:nvPr/>
          </p:nvSpPr>
          <p:spPr>
            <a:xfrm flipH="1">
              <a:off x="5030280" y="483228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5" name="Google Shape;939;p8"/>
            <p:cNvSpPr/>
            <p:nvPr/>
          </p:nvSpPr>
          <p:spPr>
            <a:xfrm flipH="1">
              <a:off x="5058360" y="483228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6" name="Google Shape;940;p8"/>
            <p:cNvSpPr/>
            <p:nvPr/>
          </p:nvSpPr>
          <p:spPr>
            <a:xfrm flipH="1">
              <a:off x="5090040" y="483228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7" name="Google Shape;941;p8"/>
            <p:cNvSpPr/>
            <p:nvPr/>
          </p:nvSpPr>
          <p:spPr>
            <a:xfrm flipH="1">
              <a:off x="4994640" y="48006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8" name="Google Shape;942;p8"/>
            <p:cNvSpPr/>
            <p:nvPr/>
          </p:nvSpPr>
          <p:spPr>
            <a:xfrm flipH="1">
              <a:off x="5030280" y="480060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9" name="Google Shape;943;p8"/>
            <p:cNvSpPr/>
            <p:nvPr/>
          </p:nvSpPr>
          <p:spPr>
            <a:xfrm flipH="1">
              <a:off x="5058360" y="48006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0" name="Google Shape;944;p8"/>
            <p:cNvSpPr/>
            <p:nvPr/>
          </p:nvSpPr>
          <p:spPr>
            <a:xfrm flipH="1">
              <a:off x="5090040" y="48006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1" name="Google Shape;945;p8"/>
            <p:cNvSpPr/>
            <p:nvPr/>
          </p:nvSpPr>
          <p:spPr>
            <a:xfrm flipH="1">
              <a:off x="4994640" y="476892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2" name="Google Shape;946;p8"/>
            <p:cNvSpPr/>
            <p:nvPr/>
          </p:nvSpPr>
          <p:spPr>
            <a:xfrm flipH="1">
              <a:off x="5030280" y="476892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3" name="Google Shape;947;p8"/>
            <p:cNvSpPr/>
            <p:nvPr/>
          </p:nvSpPr>
          <p:spPr>
            <a:xfrm flipH="1">
              <a:off x="5058360" y="476892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4" name="Google Shape;948;p8"/>
            <p:cNvSpPr/>
            <p:nvPr/>
          </p:nvSpPr>
          <p:spPr>
            <a:xfrm flipH="1">
              <a:off x="5090040" y="476892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5" name="Google Shape;949;p8"/>
            <p:cNvSpPr/>
            <p:nvPr/>
          </p:nvSpPr>
          <p:spPr>
            <a:xfrm flipH="1">
              <a:off x="4994640" y="47372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6" name="Google Shape;950;p8"/>
            <p:cNvSpPr/>
            <p:nvPr/>
          </p:nvSpPr>
          <p:spPr>
            <a:xfrm flipH="1">
              <a:off x="5030280" y="473724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7" name="Google Shape;951;p8"/>
            <p:cNvSpPr/>
            <p:nvPr/>
          </p:nvSpPr>
          <p:spPr>
            <a:xfrm flipH="1">
              <a:off x="5058360" y="47372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8" name="Google Shape;952;p8"/>
            <p:cNvSpPr/>
            <p:nvPr/>
          </p:nvSpPr>
          <p:spPr>
            <a:xfrm flipH="1">
              <a:off x="5090040" y="47372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9" name="Google Shape;953;p8"/>
            <p:cNvSpPr/>
            <p:nvPr/>
          </p:nvSpPr>
          <p:spPr>
            <a:xfrm flipH="1">
              <a:off x="4930920" y="47055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0" name="Google Shape;954;p8"/>
            <p:cNvSpPr/>
            <p:nvPr/>
          </p:nvSpPr>
          <p:spPr>
            <a:xfrm flipH="1">
              <a:off x="4962600" y="47055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1" name="Google Shape;955;p8"/>
            <p:cNvSpPr/>
            <p:nvPr/>
          </p:nvSpPr>
          <p:spPr>
            <a:xfrm flipH="1">
              <a:off x="4994640" y="47055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2" name="Google Shape;956;p8"/>
            <p:cNvSpPr/>
            <p:nvPr/>
          </p:nvSpPr>
          <p:spPr>
            <a:xfrm flipH="1">
              <a:off x="5030280" y="470556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3" name="Google Shape;957;p8"/>
            <p:cNvSpPr/>
            <p:nvPr/>
          </p:nvSpPr>
          <p:spPr>
            <a:xfrm flipH="1">
              <a:off x="5058360" y="47055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4" name="Google Shape;958;p8"/>
            <p:cNvSpPr/>
            <p:nvPr/>
          </p:nvSpPr>
          <p:spPr>
            <a:xfrm flipH="1">
              <a:off x="5090040" y="47055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5" name="Google Shape;959;p8"/>
            <p:cNvSpPr/>
            <p:nvPr/>
          </p:nvSpPr>
          <p:spPr>
            <a:xfrm flipH="1">
              <a:off x="5125680" y="470556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6" name="Google Shape;960;p8"/>
            <p:cNvSpPr/>
            <p:nvPr/>
          </p:nvSpPr>
          <p:spPr>
            <a:xfrm flipH="1">
              <a:off x="5153760" y="47055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7" name="Google Shape;961;p8"/>
            <p:cNvSpPr/>
            <p:nvPr/>
          </p:nvSpPr>
          <p:spPr>
            <a:xfrm flipH="1">
              <a:off x="5185440" y="47055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5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8" name="Google Shape;962;p8"/>
            <p:cNvSpPr/>
            <p:nvPr/>
          </p:nvSpPr>
          <p:spPr>
            <a:xfrm flipH="1">
              <a:off x="4930920" y="467388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9" name="Google Shape;963;p8"/>
            <p:cNvSpPr/>
            <p:nvPr/>
          </p:nvSpPr>
          <p:spPr>
            <a:xfrm flipH="1">
              <a:off x="5058360" y="467388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0" name="Google Shape;964;p8"/>
            <p:cNvSpPr/>
            <p:nvPr/>
          </p:nvSpPr>
          <p:spPr>
            <a:xfrm flipH="1">
              <a:off x="5185440" y="467388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1" name="Google Shape;965;p8"/>
            <p:cNvSpPr/>
            <p:nvPr/>
          </p:nvSpPr>
          <p:spPr>
            <a:xfrm flipH="1">
              <a:off x="4930920" y="46422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2" name="Google Shape;966;p8"/>
            <p:cNvSpPr/>
            <p:nvPr/>
          </p:nvSpPr>
          <p:spPr>
            <a:xfrm flipH="1">
              <a:off x="5058360" y="46422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3" name="Google Shape;967;p8"/>
            <p:cNvSpPr/>
            <p:nvPr/>
          </p:nvSpPr>
          <p:spPr>
            <a:xfrm flipH="1">
              <a:off x="5185440" y="46422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5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4" name="Google Shape;968;p8"/>
            <p:cNvSpPr/>
            <p:nvPr/>
          </p:nvSpPr>
          <p:spPr>
            <a:xfrm flipH="1">
              <a:off x="4930920" y="461052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5" name="Google Shape;969;p8"/>
            <p:cNvSpPr/>
            <p:nvPr/>
          </p:nvSpPr>
          <p:spPr>
            <a:xfrm flipH="1">
              <a:off x="5058360" y="461052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6" name="Google Shape;970;p8"/>
            <p:cNvSpPr/>
            <p:nvPr/>
          </p:nvSpPr>
          <p:spPr>
            <a:xfrm flipH="1">
              <a:off x="5185440" y="461052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7" name="Google Shape;971;p8"/>
            <p:cNvSpPr/>
            <p:nvPr/>
          </p:nvSpPr>
          <p:spPr>
            <a:xfrm flipH="1">
              <a:off x="480348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8" name="Google Shape;972;p8"/>
            <p:cNvSpPr/>
            <p:nvPr/>
          </p:nvSpPr>
          <p:spPr>
            <a:xfrm flipH="1">
              <a:off x="483552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9" name="Google Shape;973;p8"/>
            <p:cNvSpPr/>
            <p:nvPr/>
          </p:nvSpPr>
          <p:spPr>
            <a:xfrm flipH="1">
              <a:off x="486720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0" name="Google Shape;974;p8"/>
            <p:cNvSpPr/>
            <p:nvPr/>
          </p:nvSpPr>
          <p:spPr>
            <a:xfrm flipH="1">
              <a:off x="489924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1" name="Google Shape;975;p8"/>
            <p:cNvSpPr/>
            <p:nvPr/>
          </p:nvSpPr>
          <p:spPr>
            <a:xfrm flipH="1">
              <a:off x="493092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2" name="Google Shape;976;p8"/>
            <p:cNvSpPr/>
            <p:nvPr/>
          </p:nvSpPr>
          <p:spPr>
            <a:xfrm flipH="1">
              <a:off x="496260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3" name="Google Shape;977;p8"/>
            <p:cNvSpPr/>
            <p:nvPr/>
          </p:nvSpPr>
          <p:spPr>
            <a:xfrm flipH="1">
              <a:off x="4994640" y="45788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4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4" name="Google Shape;978;p8"/>
            <p:cNvSpPr/>
            <p:nvPr/>
          </p:nvSpPr>
          <p:spPr>
            <a:xfrm flipH="1">
              <a:off x="5030280" y="457884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5" name="Google Shape;979;p8"/>
            <p:cNvSpPr/>
            <p:nvPr/>
          </p:nvSpPr>
          <p:spPr>
            <a:xfrm flipH="1">
              <a:off x="505836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6" name="Google Shape;980;p8"/>
            <p:cNvSpPr/>
            <p:nvPr/>
          </p:nvSpPr>
          <p:spPr>
            <a:xfrm flipH="1">
              <a:off x="5090040" y="45788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4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7" name="Google Shape;981;p8"/>
            <p:cNvSpPr/>
            <p:nvPr/>
          </p:nvSpPr>
          <p:spPr>
            <a:xfrm flipH="1">
              <a:off x="5125680" y="457884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4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8" name="Google Shape;982;p8"/>
            <p:cNvSpPr/>
            <p:nvPr/>
          </p:nvSpPr>
          <p:spPr>
            <a:xfrm flipH="1">
              <a:off x="515376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9" name="Google Shape;983;p8"/>
            <p:cNvSpPr/>
            <p:nvPr/>
          </p:nvSpPr>
          <p:spPr>
            <a:xfrm flipH="1">
              <a:off x="5185440" y="45788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4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0" name="Google Shape;984;p8"/>
            <p:cNvSpPr/>
            <p:nvPr/>
          </p:nvSpPr>
          <p:spPr>
            <a:xfrm flipH="1">
              <a:off x="5221440" y="457884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4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1" name="Google Shape;985;p8"/>
            <p:cNvSpPr/>
            <p:nvPr/>
          </p:nvSpPr>
          <p:spPr>
            <a:xfrm flipH="1">
              <a:off x="5249160" y="45788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2" name="Google Shape;986;p8"/>
            <p:cNvSpPr/>
            <p:nvPr/>
          </p:nvSpPr>
          <p:spPr>
            <a:xfrm flipH="1">
              <a:off x="5280840" y="457884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4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3" name="Google Shape;987;p8"/>
            <p:cNvSpPr/>
            <p:nvPr/>
          </p:nvSpPr>
          <p:spPr>
            <a:xfrm flipH="1">
              <a:off x="480348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4" name="Google Shape;988;p8"/>
            <p:cNvSpPr/>
            <p:nvPr/>
          </p:nvSpPr>
          <p:spPr>
            <a:xfrm flipH="1">
              <a:off x="483552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5" name="Google Shape;989;p8"/>
            <p:cNvSpPr/>
            <p:nvPr/>
          </p:nvSpPr>
          <p:spPr>
            <a:xfrm flipH="1">
              <a:off x="486720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6" name="Google Shape;990;p8"/>
            <p:cNvSpPr/>
            <p:nvPr/>
          </p:nvSpPr>
          <p:spPr>
            <a:xfrm flipH="1">
              <a:off x="489924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7" name="Google Shape;991;p8"/>
            <p:cNvSpPr/>
            <p:nvPr/>
          </p:nvSpPr>
          <p:spPr>
            <a:xfrm flipH="1">
              <a:off x="493092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8" name="Google Shape;992;p8"/>
            <p:cNvSpPr/>
            <p:nvPr/>
          </p:nvSpPr>
          <p:spPr>
            <a:xfrm flipH="1">
              <a:off x="496260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9" name="Google Shape;993;p8"/>
            <p:cNvSpPr/>
            <p:nvPr/>
          </p:nvSpPr>
          <p:spPr>
            <a:xfrm flipH="1">
              <a:off x="4994640" y="454320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5" h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0" name="Google Shape;994;p8"/>
            <p:cNvSpPr/>
            <p:nvPr/>
          </p:nvSpPr>
          <p:spPr>
            <a:xfrm flipH="1">
              <a:off x="5030280" y="454320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4" h="12246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1" name="Google Shape;995;p8"/>
            <p:cNvSpPr/>
            <p:nvPr/>
          </p:nvSpPr>
          <p:spPr>
            <a:xfrm flipH="1">
              <a:off x="505836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2" name="Google Shape;996;p8"/>
            <p:cNvSpPr/>
            <p:nvPr/>
          </p:nvSpPr>
          <p:spPr>
            <a:xfrm flipH="1">
              <a:off x="5090040" y="454320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3" name="Google Shape;997;p8"/>
            <p:cNvSpPr/>
            <p:nvPr/>
          </p:nvSpPr>
          <p:spPr>
            <a:xfrm flipH="1">
              <a:off x="5125680" y="454320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4" name="Google Shape;998;p8"/>
            <p:cNvSpPr/>
            <p:nvPr/>
          </p:nvSpPr>
          <p:spPr>
            <a:xfrm flipH="1">
              <a:off x="515376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5" name="Google Shape;999;p8"/>
            <p:cNvSpPr/>
            <p:nvPr/>
          </p:nvSpPr>
          <p:spPr>
            <a:xfrm flipH="1">
              <a:off x="5185440" y="454320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6" name="Google Shape;1000;p8"/>
            <p:cNvSpPr/>
            <p:nvPr/>
          </p:nvSpPr>
          <p:spPr>
            <a:xfrm flipH="1">
              <a:off x="5221440" y="454320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7" name="Google Shape;1001;p8"/>
            <p:cNvSpPr/>
            <p:nvPr/>
          </p:nvSpPr>
          <p:spPr>
            <a:xfrm flipH="1">
              <a:off x="5249160" y="45432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8" name="Google Shape;1002;p8"/>
            <p:cNvSpPr/>
            <p:nvPr/>
          </p:nvSpPr>
          <p:spPr>
            <a:xfrm flipH="1">
              <a:off x="5280840" y="454320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9" name="Google Shape;1003;p8"/>
            <p:cNvSpPr/>
            <p:nvPr/>
          </p:nvSpPr>
          <p:spPr>
            <a:xfrm flipH="1">
              <a:off x="480348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0" name="Google Shape;1004;p8"/>
            <p:cNvSpPr/>
            <p:nvPr/>
          </p:nvSpPr>
          <p:spPr>
            <a:xfrm flipH="1">
              <a:off x="483552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1" name="Google Shape;1005;p8"/>
            <p:cNvSpPr/>
            <p:nvPr/>
          </p:nvSpPr>
          <p:spPr>
            <a:xfrm flipH="1">
              <a:off x="486720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2" name="Google Shape;1006;p8"/>
            <p:cNvSpPr/>
            <p:nvPr/>
          </p:nvSpPr>
          <p:spPr>
            <a:xfrm flipH="1">
              <a:off x="489924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3" name="Google Shape;1007;p8"/>
            <p:cNvSpPr/>
            <p:nvPr/>
          </p:nvSpPr>
          <p:spPr>
            <a:xfrm flipH="1">
              <a:off x="493092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4" name="Google Shape;1008;p8"/>
            <p:cNvSpPr/>
            <p:nvPr/>
          </p:nvSpPr>
          <p:spPr>
            <a:xfrm flipH="1">
              <a:off x="496260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5" name="Google Shape;1009;p8"/>
            <p:cNvSpPr/>
            <p:nvPr/>
          </p:nvSpPr>
          <p:spPr>
            <a:xfrm flipH="1">
              <a:off x="4994640" y="451548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5" h="952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6" name="Google Shape;1010;p8"/>
            <p:cNvSpPr/>
            <p:nvPr/>
          </p:nvSpPr>
          <p:spPr>
            <a:xfrm flipH="1">
              <a:off x="5030280" y="451548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4" h="9525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7" name="Google Shape;1011;p8"/>
            <p:cNvSpPr/>
            <p:nvPr/>
          </p:nvSpPr>
          <p:spPr>
            <a:xfrm flipH="1">
              <a:off x="505836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8" name="Google Shape;1012;p8"/>
            <p:cNvSpPr/>
            <p:nvPr/>
          </p:nvSpPr>
          <p:spPr>
            <a:xfrm flipH="1">
              <a:off x="5090040" y="451548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9" name="Google Shape;1013;p8"/>
            <p:cNvSpPr/>
            <p:nvPr/>
          </p:nvSpPr>
          <p:spPr>
            <a:xfrm flipH="1">
              <a:off x="5125680" y="451548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0" name="Google Shape;1014;p8"/>
            <p:cNvSpPr/>
            <p:nvPr/>
          </p:nvSpPr>
          <p:spPr>
            <a:xfrm flipH="1">
              <a:off x="515376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1" name="Google Shape;1015;p8"/>
            <p:cNvSpPr/>
            <p:nvPr/>
          </p:nvSpPr>
          <p:spPr>
            <a:xfrm flipH="1">
              <a:off x="5185440" y="451548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2" name="Google Shape;1016;p8"/>
            <p:cNvSpPr/>
            <p:nvPr/>
          </p:nvSpPr>
          <p:spPr>
            <a:xfrm flipH="1">
              <a:off x="5221440" y="451548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3" name="Google Shape;1017;p8"/>
            <p:cNvSpPr/>
            <p:nvPr/>
          </p:nvSpPr>
          <p:spPr>
            <a:xfrm flipH="1">
              <a:off x="5249160" y="451548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4" name="Google Shape;1018;p8"/>
            <p:cNvSpPr/>
            <p:nvPr/>
          </p:nvSpPr>
          <p:spPr>
            <a:xfrm flipH="1">
              <a:off x="5280840" y="451548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5" name="Google Shape;1019;p8"/>
            <p:cNvSpPr/>
            <p:nvPr/>
          </p:nvSpPr>
          <p:spPr>
            <a:xfrm flipH="1">
              <a:off x="480348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6" name="Google Shape;1020;p8"/>
            <p:cNvSpPr/>
            <p:nvPr/>
          </p:nvSpPr>
          <p:spPr>
            <a:xfrm flipH="1">
              <a:off x="483552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7" name="Google Shape;1021;p8"/>
            <p:cNvSpPr/>
            <p:nvPr/>
          </p:nvSpPr>
          <p:spPr>
            <a:xfrm flipH="1">
              <a:off x="486720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8" name="Google Shape;1022;p8"/>
            <p:cNvSpPr/>
            <p:nvPr/>
          </p:nvSpPr>
          <p:spPr>
            <a:xfrm flipH="1">
              <a:off x="489924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9" name="Google Shape;1023;p8"/>
            <p:cNvSpPr/>
            <p:nvPr/>
          </p:nvSpPr>
          <p:spPr>
            <a:xfrm flipH="1">
              <a:off x="493092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0" name="Google Shape;1024;p8"/>
            <p:cNvSpPr/>
            <p:nvPr/>
          </p:nvSpPr>
          <p:spPr>
            <a:xfrm flipH="1">
              <a:off x="496260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1" name="Google Shape;1025;p8"/>
            <p:cNvSpPr/>
            <p:nvPr/>
          </p:nvSpPr>
          <p:spPr>
            <a:xfrm flipH="1">
              <a:off x="4994640" y="44838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2" name="Google Shape;1026;p8"/>
            <p:cNvSpPr/>
            <p:nvPr/>
          </p:nvSpPr>
          <p:spPr>
            <a:xfrm flipH="1">
              <a:off x="5030280" y="448380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3" name="Google Shape;1027;p8"/>
            <p:cNvSpPr/>
            <p:nvPr/>
          </p:nvSpPr>
          <p:spPr>
            <a:xfrm flipH="1">
              <a:off x="505836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4" name="Google Shape;1028;p8"/>
            <p:cNvSpPr/>
            <p:nvPr/>
          </p:nvSpPr>
          <p:spPr>
            <a:xfrm flipH="1">
              <a:off x="5090040" y="44838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5" name="Google Shape;1029;p8"/>
            <p:cNvSpPr/>
            <p:nvPr/>
          </p:nvSpPr>
          <p:spPr>
            <a:xfrm flipH="1">
              <a:off x="5125680" y="448380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6" name="Google Shape;1030;p8"/>
            <p:cNvSpPr/>
            <p:nvPr/>
          </p:nvSpPr>
          <p:spPr>
            <a:xfrm flipH="1">
              <a:off x="515376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7" name="Google Shape;1031;p8"/>
            <p:cNvSpPr/>
            <p:nvPr/>
          </p:nvSpPr>
          <p:spPr>
            <a:xfrm flipH="1">
              <a:off x="5185440" y="44838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8" name="Google Shape;1032;p8"/>
            <p:cNvSpPr/>
            <p:nvPr/>
          </p:nvSpPr>
          <p:spPr>
            <a:xfrm flipH="1">
              <a:off x="5221440" y="448380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9" name="Google Shape;1033;p8"/>
            <p:cNvSpPr/>
            <p:nvPr/>
          </p:nvSpPr>
          <p:spPr>
            <a:xfrm flipH="1">
              <a:off x="524916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0" name="Google Shape;1034;p8"/>
            <p:cNvSpPr/>
            <p:nvPr/>
          </p:nvSpPr>
          <p:spPr>
            <a:xfrm flipH="1">
              <a:off x="5280840" y="448380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1" name="Google Shape;1035;p8"/>
            <p:cNvSpPr/>
            <p:nvPr/>
          </p:nvSpPr>
          <p:spPr>
            <a:xfrm flipH="1">
              <a:off x="480348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2" name="Google Shape;1036;p8"/>
            <p:cNvSpPr/>
            <p:nvPr/>
          </p:nvSpPr>
          <p:spPr>
            <a:xfrm flipH="1">
              <a:off x="483552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3" name="Google Shape;1037;p8"/>
            <p:cNvSpPr/>
            <p:nvPr/>
          </p:nvSpPr>
          <p:spPr>
            <a:xfrm flipH="1">
              <a:off x="486720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4" name="Google Shape;1038;p8"/>
            <p:cNvSpPr/>
            <p:nvPr/>
          </p:nvSpPr>
          <p:spPr>
            <a:xfrm flipH="1">
              <a:off x="489924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5" name="Google Shape;1039;p8"/>
            <p:cNvSpPr/>
            <p:nvPr/>
          </p:nvSpPr>
          <p:spPr>
            <a:xfrm flipH="1">
              <a:off x="493092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6" name="Google Shape;1040;p8"/>
            <p:cNvSpPr/>
            <p:nvPr/>
          </p:nvSpPr>
          <p:spPr>
            <a:xfrm flipH="1">
              <a:off x="496260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7" name="Google Shape;1041;p8"/>
            <p:cNvSpPr/>
            <p:nvPr/>
          </p:nvSpPr>
          <p:spPr>
            <a:xfrm flipH="1">
              <a:off x="4994640" y="44481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5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8" name="Google Shape;1042;p8"/>
            <p:cNvSpPr/>
            <p:nvPr/>
          </p:nvSpPr>
          <p:spPr>
            <a:xfrm flipH="1">
              <a:off x="5030280" y="44481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4" h="12245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9" name="Google Shape;1043;p8"/>
            <p:cNvSpPr/>
            <p:nvPr/>
          </p:nvSpPr>
          <p:spPr>
            <a:xfrm flipH="1">
              <a:off x="505836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0" name="Google Shape;1044;p8"/>
            <p:cNvSpPr/>
            <p:nvPr/>
          </p:nvSpPr>
          <p:spPr>
            <a:xfrm flipH="1">
              <a:off x="5090040" y="44481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7" h="12245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1" name="Google Shape;1045;p8"/>
            <p:cNvSpPr/>
            <p:nvPr/>
          </p:nvSpPr>
          <p:spPr>
            <a:xfrm flipH="1">
              <a:off x="5125680" y="44481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2" name="Google Shape;1046;p8"/>
            <p:cNvSpPr/>
            <p:nvPr/>
          </p:nvSpPr>
          <p:spPr>
            <a:xfrm flipH="1">
              <a:off x="515376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3" name="Google Shape;1047;p8"/>
            <p:cNvSpPr/>
            <p:nvPr/>
          </p:nvSpPr>
          <p:spPr>
            <a:xfrm flipH="1">
              <a:off x="5185440" y="44481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4" name="Google Shape;1048;p8"/>
            <p:cNvSpPr/>
            <p:nvPr/>
          </p:nvSpPr>
          <p:spPr>
            <a:xfrm flipH="1">
              <a:off x="5221440" y="44481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5" name="Google Shape;1049;p8"/>
            <p:cNvSpPr/>
            <p:nvPr/>
          </p:nvSpPr>
          <p:spPr>
            <a:xfrm flipH="1">
              <a:off x="5249160" y="44481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6" name="Google Shape;1050;p8"/>
            <p:cNvSpPr/>
            <p:nvPr/>
          </p:nvSpPr>
          <p:spPr>
            <a:xfrm flipH="1">
              <a:off x="5280840" y="44481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7" name="Google Shape;1051;p8"/>
            <p:cNvSpPr/>
            <p:nvPr/>
          </p:nvSpPr>
          <p:spPr>
            <a:xfrm flipH="1">
              <a:off x="480348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8" name="Google Shape;1052;p8"/>
            <p:cNvSpPr/>
            <p:nvPr/>
          </p:nvSpPr>
          <p:spPr>
            <a:xfrm flipH="1">
              <a:off x="483552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9" name="Google Shape;1053;p8"/>
            <p:cNvSpPr/>
            <p:nvPr/>
          </p:nvSpPr>
          <p:spPr>
            <a:xfrm flipH="1">
              <a:off x="486720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0" name="Google Shape;1054;p8"/>
            <p:cNvSpPr/>
            <p:nvPr/>
          </p:nvSpPr>
          <p:spPr>
            <a:xfrm flipH="1">
              <a:off x="489924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1" name="Google Shape;1055;p8"/>
            <p:cNvSpPr/>
            <p:nvPr/>
          </p:nvSpPr>
          <p:spPr>
            <a:xfrm flipH="1">
              <a:off x="493092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2" name="Google Shape;1056;p8"/>
            <p:cNvSpPr/>
            <p:nvPr/>
          </p:nvSpPr>
          <p:spPr>
            <a:xfrm flipH="1">
              <a:off x="496260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3" name="Google Shape;1057;p8"/>
            <p:cNvSpPr/>
            <p:nvPr/>
          </p:nvSpPr>
          <p:spPr>
            <a:xfrm flipH="1">
              <a:off x="4994640" y="442044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5" h="952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4" name="Google Shape;1058;p8"/>
            <p:cNvSpPr/>
            <p:nvPr/>
          </p:nvSpPr>
          <p:spPr>
            <a:xfrm flipH="1">
              <a:off x="5030280" y="442044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4" h="9525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5" name="Google Shape;1059;p8"/>
            <p:cNvSpPr/>
            <p:nvPr/>
          </p:nvSpPr>
          <p:spPr>
            <a:xfrm flipH="1">
              <a:off x="505836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6" name="Google Shape;1060;p8"/>
            <p:cNvSpPr/>
            <p:nvPr/>
          </p:nvSpPr>
          <p:spPr>
            <a:xfrm flipH="1">
              <a:off x="5090040" y="442044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7" name="Google Shape;1061;p8"/>
            <p:cNvSpPr/>
            <p:nvPr/>
          </p:nvSpPr>
          <p:spPr>
            <a:xfrm flipH="1">
              <a:off x="5125680" y="442044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8" name="Google Shape;1062;p8"/>
            <p:cNvSpPr/>
            <p:nvPr/>
          </p:nvSpPr>
          <p:spPr>
            <a:xfrm flipH="1">
              <a:off x="515376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9" name="Google Shape;1063;p8"/>
            <p:cNvSpPr/>
            <p:nvPr/>
          </p:nvSpPr>
          <p:spPr>
            <a:xfrm flipH="1">
              <a:off x="5185440" y="442044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0" name="Google Shape;1064;p8"/>
            <p:cNvSpPr/>
            <p:nvPr/>
          </p:nvSpPr>
          <p:spPr>
            <a:xfrm flipH="1">
              <a:off x="5221440" y="442044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1" name="Google Shape;1065;p8"/>
            <p:cNvSpPr/>
            <p:nvPr/>
          </p:nvSpPr>
          <p:spPr>
            <a:xfrm flipH="1">
              <a:off x="5249160" y="4420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2" name="Google Shape;1066;p8"/>
            <p:cNvSpPr/>
            <p:nvPr/>
          </p:nvSpPr>
          <p:spPr>
            <a:xfrm flipH="1">
              <a:off x="5280840" y="442044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3" name="Google Shape;1067;p8"/>
            <p:cNvSpPr/>
            <p:nvPr/>
          </p:nvSpPr>
          <p:spPr>
            <a:xfrm flipH="1">
              <a:off x="480348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4" name="Google Shape;1068;p8"/>
            <p:cNvSpPr/>
            <p:nvPr/>
          </p:nvSpPr>
          <p:spPr>
            <a:xfrm flipH="1">
              <a:off x="4771800" y="45471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5" name="Google Shape;1069;p8"/>
            <p:cNvSpPr/>
            <p:nvPr/>
          </p:nvSpPr>
          <p:spPr>
            <a:xfrm flipH="1">
              <a:off x="4771800" y="45194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6" name="Google Shape;1070;p8"/>
            <p:cNvSpPr/>
            <p:nvPr/>
          </p:nvSpPr>
          <p:spPr>
            <a:xfrm flipH="1">
              <a:off x="4771800" y="44838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7" name="Google Shape;1071;p8"/>
            <p:cNvSpPr/>
            <p:nvPr/>
          </p:nvSpPr>
          <p:spPr>
            <a:xfrm flipH="1">
              <a:off x="4771800" y="445212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8" name="Google Shape;1072;p8"/>
            <p:cNvSpPr/>
            <p:nvPr/>
          </p:nvSpPr>
          <p:spPr>
            <a:xfrm flipH="1">
              <a:off x="4771800" y="442440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9" name="Google Shape;1073;p8"/>
            <p:cNvSpPr/>
            <p:nvPr/>
          </p:nvSpPr>
          <p:spPr>
            <a:xfrm flipH="1">
              <a:off x="483552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0" name="Google Shape;1074;p8"/>
            <p:cNvSpPr/>
            <p:nvPr/>
          </p:nvSpPr>
          <p:spPr>
            <a:xfrm flipH="1">
              <a:off x="486720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1" name="Google Shape;1075;p8"/>
            <p:cNvSpPr/>
            <p:nvPr/>
          </p:nvSpPr>
          <p:spPr>
            <a:xfrm flipH="1">
              <a:off x="489924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2" name="Google Shape;1076;p8"/>
            <p:cNvSpPr/>
            <p:nvPr/>
          </p:nvSpPr>
          <p:spPr>
            <a:xfrm flipH="1">
              <a:off x="493092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3" name="Google Shape;1077;p8"/>
            <p:cNvSpPr/>
            <p:nvPr/>
          </p:nvSpPr>
          <p:spPr>
            <a:xfrm flipH="1">
              <a:off x="496260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4" name="Google Shape;1078;p8"/>
            <p:cNvSpPr/>
            <p:nvPr/>
          </p:nvSpPr>
          <p:spPr>
            <a:xfrm flipH="1">
              <a:off x="4994640" y="43887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5" name="Google Shape;1079;p8"/>
            <p:cNvSpPr/>
            <p:nvPr/>
          </p:nvSpPr>
          <p:spPr>
            <a:xfrm flipH="1">
              <a:off x="5030280" y="438876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6" name="Google Shape;1080;p8"/>
            <p:cNvSpPr/>
            <p:nvPr/>
          </p:nvSpPr>
          <p:spPr>
            <a:xfrm flipH="1">
              <a:off x="505836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7" name="Google Shape;1081;p8"/>
            <p:cNvSpPr/>
            <p:nvPr/>
          </p:nvSpPr>
          <p:spPr>
            <a:xfrm flipH="1">
              <a:off x="5090040" y="43887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8" name="Google Shape;1082;p8"/>
            <p:cNvSpPr/>
            <p:nvPr/>
          </p:nvSpPr>
          <p:spPr>
            <a:xfrm flipH="1">
              <a:off x="5125680" y="438876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9" name="Google Shape;1083;p8"/>
            <p:cNvSpPr/>
            <p:nvPr/>
          </p:nvSpPr>
          <p:spPr>
            <a:xfrm flipH="1">
              <a:off x="515376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0" name="Google Shape;1084;p8"/>
            <p:cNvSpPr/>
            <p:nvPr/>
          </p:nvSpPr>
          <p:spPr>
            <a:xfrm flipH="1">
              <a:off x="5185440" y="43887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1" name="Google Shape;1085;p8"/>
            <p:cNvSpPr/>
            <p:nvPr/>
          </p:nvSpPr>
          <p:spPr>
            <a:xfrm flipH="1">
              <a:off x="5221440" y="4388760"/>
              <a:ext cx="27000" cy="3096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2" name="Google Shape;1086;p8"/>
            <p:cNvSpPr/>
            <p:nvPr/>
          </p:nvSpPr>
          <p:spPr>
            <a:xfrm flipH="1">
              <a:off x="524916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3" name="Google Shape;1087;p8"/>
            <p:cNvSpPr/>
            <p:nvPr/>
          </p:nvSpPr>
          <p:spPr>
            <a:xfrm flipH="1">
              <a:off x="5280840" y="4388760"/>
              <a:ext cx="34920" cy="3096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4" name="Google Shape;1088;p8"/>
            <p:cNvSpPr/>
            <p:nvPr/>
          </p:nvSpPr>
          <p:spPr>
            <a:xfrm flipH="1">
              <a:off x="5090040" y="435312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5" name="Google Shape;1089;p8"/>
            <p:cNvSpPr/>
            <p:nvPr/>
          </p:nvSpPr>
          <p:spPr>
            <a:xfrm flipH="1">
              <a:off x="5125680" y="435312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6" name="Google Shape;1090;p8"/>
            <p:cNvSpPr/>
            <p:nvPr/>
          </p:nvSpPr>
          <p:spPr>
            <a:xfrm flipH="1">
              <a:off x="5153760" y="435312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7" name="Google Shape;1091;p8"/>
            <p:cNvSpPr/>
            <p:nvPr/>
          </p:nvSpPr>
          <p:spPr>
            <a:xfrm flipH="1">
              <a:off x="5185440" y="435312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8" name="Google Shape;1092;p8"/>
            <p:cNvSpPr/>
            <p:nvPr/>
          </p:nvSpPr>
          <p:spPr>
            <a:xfrm flipH="1">
              <a:off x="5221440" y="435312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9" name="Google Shape;1093;p8"/>
            <p:cNvSpPr/>
            <p:nvPr/>
          </p:nvSpPr>
          <p:spPr>
            <a:xfrm flipH="1">
              <a:off x="5249160" y="435312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0" name="Google Shape;1094;p8"/>
            <p:cNvSpPr/>
            <p:nvPr/>
          </p:nvSpPr>
          <p:spPr>
            <a:xfrm flipH="1">
              <a:off x="5280840" y="435312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1" name="Google Shape;1095;p8"/>
            <p:cNvSpPr/>
            <p:nvPr/>
          </p:nvSpPr>
          <p:spPr>
            <a:xfrm flipH="1">
              <a:off x="5090040" y="432540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2" name="Google Shape;1096;p8"/>
            <p:cNvSpPr/>
            <p:nvPr/>
          </p:nvSpPr>
          <p:spPr>
            <a:xfrm flipH="1">
              <a:off x="5125680" y="432540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3" name="Google Shape;1097;p8"/>
            <p:cNvSpPr/>
            <p:nvPr/>
          </p:nvSpPr>
          <p:spPr>
            <a:xfrm flipH="1">
              <a:off x="5153760" y="432540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4" name="Google Shape;1098;p8"/>
            <p:cNvSpPr/>
            <p:nvPr/>
          </p:nvSpPr>
          <p:spPr>
            <a:xfrm flipH="1">
              <a:off x="5185440" y="432540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5" name="Google Shape;1099;p8"/>
            <p:cNvSpPr/>
            <p:nvPr/>
          </p:nvSpPr>
          <p:spPr>
            <a:xfrm flipH="1">
              <a:off x="5221440" y="4325400"/>
              <a:ext cx="27000" cy="2700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6" name="Google Shape;1100;p8"/>
            <p:cNvSpPr/>
            <p:nvPr/>
          </p:nvSpPr>
          <p:spPr>
            <a:xfrm flipH="1">
              <a:off x="5249160" y="432540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7" name="Google Shape;1101;p8"/>
            <p:cNvSpPr/>
            <p:nvPr/>
          </p:nvSpPr>
          <p:spPr>
            <a:xfrm flipH="1">
              <a:off x="5280840" y="4325400"/>
              <a:ext cx="34920" cy="2700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8" name="Google Shape;1102;p8"/>
            <p:cNvSpPr/>
            <p:nvPr/>
          </p:nvSpPr>
          <p:spPr>
            <a:xfrm flipH="1">
              <a:off x="5316840" y="432540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9" name="Google Shape;1103;p8"/>
            <p:cNvSpPr/>
            <p:nvPr/>
          </p:nvSpPr>
          <p:spPr>
            <a:xfrm flipH="1">
              <a:off x="5316840" y="4361040"/>
              <a:ext cx="30960" cy="2700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27000"/>
                <a:gd name="textAreaBottom" fmla="*/ 27720 h 2700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3680" bIns="13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0" name="Google Shape;1104;p8"/>
            <p:cNvSpPr/>
            <p:nvPr/>
          </p:nvSpPr>
          <p:spPr>
            <a:xfrm flipH="1">
              <a:off x="5316840" y="43887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1" name="Google Shape;1105;p8"/>
            <p:cNvSpPr/>
            <p:nvPr/>
          </p:nvSpPr>
          <p:spPr>
            <a:xfrm flipH="1">
              <a:off x="5316840" y="442044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2" name="Google Shape;1106;p8"/>
            <p:cNvSpPr/>
            <p:nvPr/>
          </p:nvSpPr>
          <p:spPr>
            <a:xfrm flipH="1">
              <a:off x="5316840" y="445212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3" name="Google Shape;1107;p8"/>
            <p:cNvSpPr/>
            <p:nvPr/>
          </p:nvSpPr>
          <p:spPr>
            <a:xfrm flipH="1">
              <a:off x="5316840" y="448380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4" name="Google Shape;1108;p8"/>
            <p:cNvSpPr/>
            <p:nvPr/>
          </p:nvSpPr>
          <p:spPr>
            <a:xfrm flipH="1">
              <a:off x="5316840" y="451548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5" name="Google Shape;1109;p8"/>
            <p:cNvSpPr/>
            <p:nvPr/>
          </p:nvSpPr>
          <p:spPr>
            <a:xfrm flipH="1">
              <a:off x="5316840" y="4547160"/>
              <a:ext cx="30960" cy="3096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0960"/>
                <a:gd name="textAreaBottom" fmla="*/ 31680 h 3096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6" name="Google Shape;1110;p8"/>
            <p:cNvSpPr/>
            <p:nvPr/>
          </p:nvSpPr>
          <p:spPr>
            <a:xfrm flipH="1">
              <a:off x="5090040" y="42897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7" h="12245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7" name="Google Shape;1111;p8"/>
            <p:cNvSpPr/>
            <p:nvPr/>
          </p:nvSpPr>
          <p:spPr>
            <a:xfrm flipH="1">
              <a:off x="5125680" y="42897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8" name="Google Shape;1112;p8"/>
            <p:cNvSpPr/>
            <p:nvPr/>
          </p:nvSpPr>
          <p:spPr>
            <a:xfrm flipH="1">
              <a:off x="5153760" y="42897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9" name="Google Shape;1113;p8"/>
            <p:cNvSpPr/>
            <p:nvPr/>
          </p:nvSpPr>
          <p:spPr>
            <a:xfrm flipH="1">
              <a:off x="5185440" y="42897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0" name="Google Shape;1114;p8"/>
            <p:cNvSpPr/>
            <p:nvPr/>
          </p:nvSpPr>
          <p:spPr>
            <a:xfrm flipH="1">
              <a:off x="5221440" y="4289760"/>
              <a:ext cx="27000" cy="34920"/>
            </a:xfrm>
            <a:custGeom>
              <a:avLst/>
              <a:gdLst>
                <a:gd name="textAreaLeft" fmla="*/ 360 w 27000"/>
                <a:gd name="textAreaRight" fmla="*/ 28080 w 2700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1" name="Google Shape;1115;p8"/>
            <p:cNvSpPr/>
            <p:nvPr/>
          </p:nvSpPr>
          <p:spPr>
            <a:xfrm flipH="1">
              <a:off x="5249160" y="4289760"/>
              <a:ext cx="30960" cy="34920"/>
            </a:xfrm>
            <a:custGeom>
              <a:avLst/>
              <a:gdLst>
                <a:gd name="textAreaLeft" fmla="*/ -360 w 30960"/>
                <a:gd name="textAreaRight" fmla="*/ 31320 w 3096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2" name="Google Shape;1116;p8"/>
            <p:cNvSpPr/>
            <p:nvPr/>
          </p:nvSpPr>
          <p:spPr>
            <a:xfrm flipH="1">
              <a:off x="5280840" y="4289760"/>
              <a:ext cx="34920" cy="34920"/>
            </a:xfrm>
            <a:custGeom>
              <a:avLst/>
              <a:gdLst>
                <a:gd name="textAreaLeft" fmla="*/ 360 w 34920"/>
                <a:gd name="textAreaRight" fmla="*/ 36000 w 34920"/>
                <a:gd name="textAreaTop" fmla="*/ 0 h 34920"/>
                <a:gd name="textAreaBottom" fmla="*/ 35640 h 34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243" name="Google Shape;1117;p8"/>
          <p:cNvSpPr/>
          <p:nvPr/>
        </p:nvSpPr>
        <p:spPr>
          <a:xfrm>
            <a:off x="319320" y="244080"/>
            <a:ext cx="8504640" cy="4655160"/>
          </a:xfrm>
          <a:prstGeom prst="rect">
            <a:avLst/>
          </a:prstGeom>
          <a:noFill/>
          <a:ln w="38100">
            <a:solidFill>
              <a:srgbClr val="ffd96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44" name="PlaceHolder 1"/>
          <p:cNvSpPr>
            <a:spLocks noGrp="1"/>
          </p:cNvSpPr>
          <p:nvPr>
            <p:ph type="title"/>
          </p:nvPr>
        </p:nvSpPr>
        <p:spPr>
          <a:xfrm>
            <a:off x="1812600" y="1266840"/>
            <a:ext cx="5518080" cy="2599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6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4245" name="Google Shape;1119;p8"/>
          <p:cNvGrpSpPr/>
          <p:nvPr/>
        </p:nvGrpSpPr>
        <p:grpSpPr>
          <a:xfrm>
            <a:off x="7398000" y="2977200"/>
            <a:ext cx="1127520" cy="563400"/>
            <a:chOff x="7398000" y="2977200"/>
            <a:chExt cx="1127520" cy="563400"/>
          </a:xfrm>
        </p:grpSpPr>
        <p:sp>
          <p:nvSpPr>
            <p:cNvPr id="4246" name="Google Shape;1120;p8"/>
            <p:cNvSpPr/>
            <p:nvPr/>
          </p:nvSpPr>
          <p:spPr>
            <a:xfrm>
              <a:off x="792936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7" name="Google Shape;1121;p8"/>
            <p:cNvSpPr/>
            <p:nvPr/>
          </p:nvSpPr>
          <p:spPr>
            <a:xfrm>
              <a:off x="789192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8" name="Google Shape;1122;p8"/>
            <p:cNvSpPr/>
            <p:nvPr/>
          </p:nvSpPr>
          <p:spPr>
            <a:xfrm>
              <a:off x="7849440" y="35038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9" name="Google Shape;1123;p8"/>
            <p:cNvSpPr/>
            <p:nvPr/>
          </p:nvSpPr>
          <p:spPr>
            <a:xfrm>
              <a:off x="781668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0" name="Google Shape;1124;p8"/>
            <p:cNvSpPr/>
            <p:nvPr/>
          </p:nvSpPr>
          <p:spPr>
            <a:xfrm>
              <a:off x="7774200" y="35038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1" name="Google Shape;1125;p8"/>
            <p:cNvSpPr/>
            <p:nvPr/>
          </p:nvSpPr>
          <p:spPr>
            <a:xfrm>
              <a:off x="773676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2" name="Google Shape;1126;p8"/>
            <p:cNvSpPr/>
            <p:nvPr/>
          </p:nvSpPr>
          <p:spPr>
            <a:xfrm>
              <a:off x="770364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3" name="Google Shape;1127;p8"/>
            <p:cNvSpPr/>
            <p:nvPr/>
          </p:nvSpPr>
          <p:spPr>
            <a:xfrm>
              <a:off x="7661520" y="35038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4" name="Google Shape;1128;p8"/>
            <p:cNvSpPr/>
            <p:nvPr/>
          </p:nvSpPr>
          <p:spPr>
            <a:xfrm>
              <a:off x="762372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5" name="Google Shape;1129;p8"/>
            <p:cNvSpPr/>
            <p:nvPr/>
          </p:nvSpPr>
          <p:spPr>
            <a:xfrm>
              <a:off x="759096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6" name="Google Shape;1130;p8"/>
            <p:cNvSpPr/>
            <p:nvPr/>
          </p:nvSpPr>
          <p:spPr>
            <a:xfrm>
              <a:off x="7548480" y="35038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7" name="Google Shape;1131;p8"/>
            <p:cNvSpPr/>
            <p:nvPr/>
          </p:nvSpPr>
          <p:spPr>
            <a:xfrm>
              <a:off x="751104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8" name="Google Shape;1132;p8"/>
            <p:cNvSpPr/>
            <p:nvPr/>
          </p:nvSpPr>
          <p:spPr>
            <a:xfrm>
              <a:off x="747792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9" name="Google Shape;1133;p8"/>
            <p:cNvSpPr/>
            <p:nvPr/>
          </p:nvSpPr>
          <p:spPr>
            <a:xfrm>
              <a:off x="792936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0" name="Google Shape;1134;p8"/>
            <p:cNvSpPr/>
            <p:nvPr/>
          </p:nvSpPr>
          <p:spPr>
            <a:xfrm>
              <a:off x="789192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1" name="Google Shape;1135;p8"/>
            <p:cNvSpPr/>
            <p:nvPr/>
          </p:nvSpPr>
          <p:spPr>
            <a:xfrm>
              <a:off x="784944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2" name="Google Shape;1136;p8"/>
            <p:cNvSpPr/>
            <p:nvPr/>
          </p:nvSpPr>
          <p:spPr>
            <a:xfrm>
              <a:off x="781668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3" name="Google Shape;1137;p8"/>
            <p:cNvSpPr/>
            <p:nvPr/>
          </p:nvSpPr>
          <p:spPr>
            <a:xfrm>
              <a:off x="777420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4" name="Google Shape;1138;p8"/>
            <p:cNvSpPr/>
            <p:nvPr/>
          </p:nvSpPr>
          <p:spPr>
            <a:xfrm>
              <a:off x="773676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5" name="Google Shape;1139;p8"/>
            <p:cNvSpPr/>
            <p:nvPr/>
          </p:nvSpPr>
          <p:spPr>
            <a:xfrm>
              <a:off x="770364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6" name="Google Shape;1140;p8"/>
            <p:cNvSpPr/>
            <p:nvPr/>
          </p:nvSpPr>
          <p:spPr>
            <a:xfrm>
              <a:off x="766152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7" name="Google Shape;1141;p8"/>
            <p:cNvSpPr/>
            <p:nvPr/>
          </p:nvSpPr>
          <p:spPr>
            <a:xfrm>
              <a:off x="762372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8" name="Google Shape;1142;p8"/>
            <p:cNvSpPr/>
            <p:nvPr/>
          </p:nvSpPr>
          <p:spPr>
            <a:xfrm>
              <a:off x="759096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9" name="Google Shape;1143;p8"/>
            <p:cNvSpPr/>
            <p:nvPr/>
          </p:nvSpPr>
          <p:spPr>
            <a:xfrm>
              <a:off x="754848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0" name="Google Shape;1144;p8"/>
            <p:cNvSpPr/>
            <p:nvPr/>
          </p:nvSpPr>
          <p:spPr>
            <a:xfrm>
              <a:off x="751104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1" name="Google Shape;1145;p8"/>
            <p:cNvSpPr/>
            <p:nvPr/>
          </p:nvSpPr>
          <p:spPr>
            <a:xfrm>
              <a:off x="747792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2" name="Google Shape;1146;p8"/>
            <p:cNvSpPr/>
            <p:nvPr/>
          </p:nvSpPr>
          <p:spPr>
            <a:xfrm>
              <a:off x="743580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3" name="Google Shape;1147;p8"/>
            <p:cNvSpPr/>
            <p:nvPr/>
          </p:nvSpPr>
          <p:spPr>
            <a:xfrm>
              <a:off x="739800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4" name="Google Shape;1148;p8"/>
            <p:cNvSpPr/>
            <p:nvPr/>
          </p:nvSpPr>
          <p:spPr>
            <a:xfrm>
              <a:off x="792936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5" name="Google Shape;1149;p8"/>
            <p:cNvSpPr/>
            <p:nvPr/>
          </p:nvSpPr>
          <p:spPr>
            <a:xfrm>
              <a:off x="789192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6" name="Google Shape;1150;p8"/>
            <p:cNvSpPr/>
            <p:nvPr/>
          </p:nvSpPr>
          <p:spPr>
            <a:xfrm>
              <a:off x="784944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7" name="Google Shape;1151;p8"/>
            <p:cNvSpPr/>
            <p:nvPr/>
          </p:nvSpPr>
          <p:spPr>
            <a:xfrm>
              <a:off x="781668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8" name="Google Shape;1152;p8"/>
            <p:cNvSpPr/>
            <p:nvPr/>
          </p:nvSpPr>
          <p:spPr>
            <a:xfrm>
              <a:off x="777420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9" name="Google Shape;1153;p8"/>
            <p:cNvSpPr/>
            <p:nvPr/>
          </p:nvSpPr>
          <p:spPr>
            <a:xfrm>
              <a:off x="773676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0" name="Google Shape;1154;p8"/>
            <p:cNvSpPr/>
            <p:nvPr/>
          </p:nvSpPr>
          <p:spPr>
            <a:xfrm>
              <a:off x="770364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1" name="Google Shape;1155;p8"/>
            <p:cNvSpPr/>
            <p:nvPr/>
          </p:nvSpPr>
          <p:spPr>
            <a:xfrm>
              <a:off x="766152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2" name="Google Shape;1156;p8"/>
            <p:cNvSpPr/>
            <p:nvPr/>
          </p:nvSpPr>
          <p:spPr>
            <a:xfrm>
              <a:off x="762372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3" name="Google Shape;1157;p8"/>
            <p:cNvSpPr/>
            <p:nvPr/>
          </p:nvSpPr>
          <p:spPr>
            <a:xfrm>
              <a:off x="759096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4" name="Google Shape;1158;p8"/>
            <p:cNvSpPr/>
            <p:nvPr/>
          </p:nvSpPr>
          <p:spPr>
            <a:xfrm>
              <a:off x="754848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5" name="Google Shape;1159;p8"/>
            <p:cNvSpPr/>
            <p:nvPr/>
          </p:nvSpPr>
          <p:spPr>
            <a:xfrm>
              <a:off x="751104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6" name="Google Shape;1160;p8"/>
            <p:cNvSpPr/>
            <p:nvPr/>
          </p:nvSpPr>
          <p:spPr>
            <a:xfrm>
              <a:off x="747792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7" name="Google Shape;1161;p8"/>
            <p:cNvSpPr/>
            <p:nvPr/>
          </p:nvSpPr>
          <p:spPr>
            <a:xfrm>
              <a:off x="743580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8" name="Google Shape;1162;p8"/>
            <p:cNvSpPr/>
            <p:nvPr/>
          </p:nvSpPr>
          <p:spPr>
            <a:xfrm>
              <a:off x="739800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9" name="Google Shape;1163;p8"/>
            <p:cNvSpPr/>
            <p:nvPr/>
          </p:nvSpPr>
          <p:spPr>
            <a:xfrm>
              <a:off x="792936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0" name="Google Shape;1164;p8"/>
            <p:cNvSpPr/>
            <p:nvPr/>
          </p:nvSpPr>
          <p:spPr>
            <a:xfrm>
              <a:off x="789192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1" name="Google Shape;1165;p8"/>
            <p:cNvSpPr/>
            <p:nvPr/>
          </p:nvSpPr>
          <p:spPr>
            <a:xfrm>
              <a:off x="784944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2" name="Google Shape;1166;p8"/>
            <p:cNvSpPr/>
            <p:nvPr/>
          </p:nvSpPr>
          <p:spPr>
            <a:xfrm>
              <a:off x="781668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3" name="Google Shape;1167;p8"/>
            <p:cNvSpPr/>
            <p:nvPr/>
          </p:nvSpPr>
          <p:spPr>
            <a:xfrm>
              <a:off x="777420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4" name="Google Shape;1168;p8"/>
            <p:cNvSpPr/>
            <p:nvPr/>
          </p:nvSpPr>
          <p:spPr>
            <a:xfrm>
              <a:off x="773676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5" name="Google Shape;1169;p8"/>
            <p:cNvSpPr/>
            <p:nvPr/>
          </p:nvSpPr>
          <p:spPr>
            <a:xfrm>
              <a:off x="770364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6" name="Google Shape;1170;p8"/>
            <p:cNvSpPr/>
            <p:nvPr/>
          </p:nvSpPr>
          <p:spPr>
            <a:xfrm>
              <a:off x="766152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7" name="Google Shape;1171;p8"/>
            <p:cNvSpPr/>
            <p:nvPr/>
          </p:nvSpPr>
          <p:spPr>
            <a:xfrm>
              <a:off x="762372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8" name="Google Shape;1172;p8"/>
            <p:cNvSpPr/>
            <p:nvPr/>
          </p:nvSpPr>
          <p:spPr>
            <a:xfrm>
              <a:off x="759096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9" name="Google Shape;1173;p8"/>
            <p:cNvSpPr/>
            <p:nvPr/>
          </p:nvSpPr>
          <p:spPr>
            <a:xfrm>
              <a:off x="754848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0" name="Google Shape;1174;p8"/>
            <p:cNvSpPr/>
            <p:nvPr/>
          </p:nvSpPr>
          <p:spPr>
            <a:xfrm>
              <a:off x="751104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1" name="Google Shape;1175;p8"/>
            <p:cNvSpPr/>
            <p:nvPr/>
          </p:nvSpPr>
          <p:spPr>
            <a:xfrm>
              <a:off x="747792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2" name="Google Shape;1176;p8"/>
            <p:cNvSpPr/>
            <p:nvPr/>
          </p:nvSpPr>
          <p:spPr>
            <a:xfrm>
              <a:off x="743580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3" name="Google Shape;1177;p8"/>
            <p:cNvSpPr/>
            <p:nvPr/>
          </p:nvSpPr>
          <p:spPr>
            <a:xfrm>
              <a:off x="739800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4" name="Google Shape;1178;p8"/>
            <p:cNvSpPr/>
            <p:nvPr/>
          </p:nvSpPr>
          <p:spPr>
            <a:xfrm>
              <a:off x="792936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5" name="Google Shape;1179;p8"/>
            <p:cNvSpPr/>
            <p:nvPr/>
          </p:nvSpPr>
          <p:spPr>
            <a:xfrm>
              <a:off x="789192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6" name="Google Shape;1180;p8"/>
            <p:cNvSpPr/>
            <p:nvPr/>
          </p:nvSpPr>
          <p:spPr>
            <a:xfrm>
              <a:off x="784944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7" name="Google Shape;1181;p8"/>
            <p:cNvSpPr/>
            <p:nvPr/>
          </p:nvSpPr>
          <p:spPr>
            <a:xfrm>
              <a:off x="781668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8" name="Google Shape;1182;p8"/>
            <p:cNvSpPr/>
            <p:nvPr/>
          </p:nvSpPr>
          <p:spPr>
            <a:xfrm>
              <a:off x="777420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9" name="Google Shape;1183;p8"/>
            <p:cNvSpPr/>
            <p:nvPr/>
          </p:nvSpPr>
          <p:spPr>
            <a:xfrm>
              <a:off x="773676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0" name="Google Shape;1184;p8"/>
            <p:cNvSpPr/>
            <p:nvPr/>
          </p:nvSpPr>
          <p:spPr>
            <a:xfrm>
              <a:off x="770364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1" name="Google Shape;1185;p8"/>
            <p:cNvSpPr/>
            <p:nvPr/>
          </p:nvSpPr>
          <p:spPr>
            <a:xfrm>
              <a:off x="766152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2" name="Google Shape;1186;p8"/>
            <p:cNvSpPr/>
            <p:nvPr/>
          </p:nvSpPr>
          <p:spPr>
            <a:xfrm>
              <a:off x="762372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3" name="Google Shape;1187;p8"/>
            <p:cNvSpPr/>
            <p:nvPr/>
          </p:nvSpPr>
          <p:spPr>
            <a:xfrm>
              <a:off x="759096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4" name="Google Shape;1188;p8"/>
            <p:cNvSpPr/>
            <p:nvPr/>
          </p:nvSpPr>
          <p:spPr>
            <a:xfrm>
              <a:off x="754848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5" name="Google Shape;1189;p8"/>
            <p:cNvSpPr/>
            <p:nvPr/>
          </p:nvSpPr>
          <p:spPr>
            <a:xfrm>
              <a:off x="751104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6" name="Google Shape;1190;p8"/>
            <p:cNvSpPr/>
            <p:nvPr/>
          </p:nvSpPr>
          <p:spPr>
            <a:xfrm>
              <a:off x="747792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7" name="Google Shape;1191;p8"/>
            <p:cNvSpPr/>
            <p:nvPr/>
          </p:nvSpPr>
          <p:spPr>
            <a:xfrm>
              <a:off x="743580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8" name="Google Shape;1192;p8"/>
            <p:cNvSpPr/>
            <p:nvPr/>
          </p:nvSpPr>
          <p:spPr>
            <a:xfrm>
              <a:off x="739800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9" name="Google Shape;1193;p8"/>
            <p:cNvSpPr/>
            <p:nvPr/>
          </p:nvSpPr>
          <p:spPr>
            <a:xfrm>
              <a:off x="792936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0" name="Google Shape;1194;p8"/>
            <p:cNvSpPr/>
            <p:nvPr/>
          </p:nvSpPr>
          <p:spPr>
            <a:xfrm>
              <a:off x="789192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1" name="Google Shape;1195;p8"/>
            <p:cNvSpPr/>
            <p:nvPr/>
          </p:nvSpPr>
          <p:spPr>
            <a:xfrm>
              <a:off x="784944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2" name="Google Shape;1196;p8"/>
            <p:cNvSpPr/>
            <p:nvPr/>
          </p:nvSpPr>
          <p:spPr>
            <a:xfrm>
              <a:off x="781668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3" name="Google Shape;1197;p8"/>
            <p:cNvSpPr/>
            <p:nvPr/>
          </p:nvSpPr>
          <p:spPr>
            <a:xfrm>
              <a:off x="777420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4" name="Google Shape;1198;p8"/>
            <p:cNvSpPr/>
            <p:nvPr/>
          </p:nvSpPr>
          <p:spPr>
            <a:xfrm>
              <a:off x="773676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5" name="Google Shape;1199;p8"/>
            <p:cNvSpPr/>
            <p:nvPr/>
          </p:nvSpPr>
          <p:spPr>
            <a:xfrm>
              <a:off x="770364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6" name="Google Shape;1200;p8"/>
            <p:cNvSpPr/>
            <p:nvPr/>
          </p:nvSpPr>
          <p:spPr>
            <a:xfrm>
              <a:off x="766152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7" name="Google Shape;1201;p8"/>
            <p:cNvSpPr/>
            <p:nvPr/>
          </p:nvSpPr>
          <p:spPr>
            <a:xfrm>
              <a:off x="762372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8" name="Google Shape;1202;p8"/>
            <p:cNvSpPr/>
            <p:nvPr/>
          </p:nvSpPr>
          <p:spPr>
            <a:xfrm>
              <a:off x="759096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9" name="Google Shape;1203;p8"/>
            <p:cNvSpPr/>
            <p:nvPr/>
          </p:nvSpPr>
          <p:spPr>
            <a:xfrm>
              <a:off x="754848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0" name="Google Shape;1204;p8"/>
            <p:cNvSpPr/>
            <p:nvPr/>
          </p:nvSpPr>
          <p:spPr>
            <a:xfrm>
              <a:off x="751104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1" name="Google Shape;1205;p8"/>
            <p:cNvSpPr/>
            <p:nvPr/>
          </p:nvSpPr>
          <p:spPr>
            <a:xfrm>
              <a:off x="747792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2" name="Google Shape;1206;p8"/>
            <p:cNvSpPr/>
            <p:nvPr/>
          </p:nvSpPr>
          <p:spPr>
            <a:xfrm>
              <a:off x="743580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3" name="Google Shape;1207;p8"/>
            <p:cNvSpPr/>
            <p:nvPr/>
          </p:nvSpPr>
          <p:spPr>
            <a:xfrm>
              <a:off x="792936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4" name="Google Shape;1208;p8"/>
            <p:cNvSpPr/>
            <p:nvPr/>
          </p:nvSpPr>
          <p:spPr>
            <a:xfrm>
              <a:off x="789192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5" name="Google Shape;1209;p8"/>
            <p:cNvSpPr/>
            <p:nvPr/>
          </p:nvSpPr>
          <p:spPr>
            <a:xfrm>
              <a:off x="7849440" y="32781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6" name="Google Shape;1210;p8"/>
            <p:cNvSpPr/>
            <p:nvPr/>
          </p:nvSpPr>
          <p:spPr>
            <a:xfrm>
              <a:off x="781668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7" name="Google Shape;1211;p8"/>
            <p:cNvSpPr/>
            <p:nvPr/>
          </p:nvSpPr>
          <p:spPr>
            <a:xfrm>
              <a:off x="7774200" y="32781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8" name="Google Shape;1212;p8"/>
            <p:cNvSpPr/>
            <p:nvPr/>
          </p:nvSpPr>
          <p:spPr>
            <a:xfrm>
              <a:off x="773676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9" name="Google Shape;1213;p8"/>
            <p:cNvSpPr/>
            <p:nvPr/>
          </p:nvSpPr>
          <p:spPr>
            <a:xfrm>
              <a:off x="770364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0" name="Google Shape;1214;p8"/>
            <p:cNvSpPr/>
            <p:nvPr/>
          </p:nvSpPr>
          <p:spPr>
            <a:xfrm>
              <a:off x="7661520" y="32781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1" name="Google Shape;1215;p8"/>
            <p:cNvSpPr/>
            <p:nvPr/>
          </p:nvSpPr>
          <p:spPr>
            <a:xfrm>
              <a:off x="762372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2" name="Google Shape;1216;p8"/>
            <p:cNvSpPr/>
            <p:nvPr/>
          </p:nvSpPr>
          <p:spPr>
            <a:xfrm>
              <a:off x="759096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3" name="Google Shape;1217;p8"/>
            <p:cNvSpPr/>
            <p:nvPr/>
          </p:nvSpPr>
          <p:spPr>
            <a:xfrm>
              <a:off x="7548480" y="32781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4" name="Google Shape;1218;p8"/>
            <p:cNvSpPr/>
            <p:nvPr/>
          </p:nvSpPr>
          <p:spPr>
            <a:xfrm>
              <a:off x="751104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5" name="Google Shape;1219;p8"/>
            <p:cNvSpPr/>
            <p:nvPr/>
          </p:nvSpPr>
          <p:spPr>
            <a:xfrm>
              <a:off x="747792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6" name="Google Shape;1220;p8"/>
            <p:cNvSpPr/>
            <p:nvPr/>
          </p:nvSpPr>
          <p:spPr>
            <a:xfrm>
              <a:off x="7929360" y="323568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7" name="Google Shape;1221;p8"/>
            <p:cNvSpPr/>
            <p:nvPr/>
          </p:nvSpPr>
          <p:spPr>
            <a:xfrm>
              <a:off x="789192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8" name="Google Shape;1222;p8"/>
            <p:cNvSpPr/>
            <p:nvPr/>
          </p:nvSpPr>
          <p:spPr>
            <a:xfrm>
              <a:off x="7849440" y="323568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9" name="Google Shape;1223;p8"/>
            <p:cNvSpPr/>
            <p:nvPr/>
          </p:nvSpPr>
          <p:spPr>
            <a:xfrm>
              <a:off x="7816680" y="323568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0" name="Google Shape;1224;p8"/>
            <p:cNvSpPr/>
            <p:nvPr/>
          </p:nvSpPr>
          <p:spPr>
            <a:xfrm>
              <a:off x="7774200" y="323568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1" name="Google Shape;1225;p8"/>
            <p:cNvSpPr/>
            <p:nvPr/>
          </p:nvSpPr>
          <p:spPr>
            <a:xfrm>
              <a:off x="773676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2" name="Google Shape;1226;p8"/>
            <p:cNvSpPr/>
            <p:nvPr/>
          </p:nvSpPr>
          <p:spPr>
            <a:xfrm>
              <a:off x="7703640" y="323568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3" name="Google Shape;1227;p8"/>
            <p:cNvSpPr/>
            <p:nvPr/>
          </p:nvSpPr>
          <p:spPr>
            <a:xfrm>
              <a:off x="7661520" y="323568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4" name="Google Shape;1228;p8"/>
            <p:cNvSpPr/>
            <p:nvPr/>
          </p:nvSpPr>
          <p:spPr>
            <a:xfrm>
              <a:off x="762372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5" name="Google Shape;1229;p8"/>
            <p:cNvSpPr/>
            <p:nvPr/>
          </p:nvSpPr>
          <p:spPr>
            <a:xfrm>
              <a:off x="7590960" y="323568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6" name="Google Shape;1230;p8"/>
            <p:cNvSpPr/>
            <p:nvPr/>
          </p:nvSpPr>
          <p:spPr>
            <a:xfrm>
              <a:off x="7548480" y="323568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7" name="Google Shape;1231;p8"/>
            <p:cNvSpPr/>
            <p:nvPr/>
          </p:nvSpPr>
          <p:spPr>
            <a:xfrm>
              <a:off x="751104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8" name="Google Shape;1232;p8"/>
            <p:cNvSpPr/>
            <p:nvPr/>
          </p:nvSpPr>
          <p:spPr>
            <a:xfrm>
              <a:off x="7929360" y="320292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9" name="Google Shape;1233;p8"/>
            <p:cNvSpPr/>
            <p:nvPr/>
          </p:nvSpPr>
          <p:spPr>
            <a:xfrm>
              <a:off x="789192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0" name="Google Shape;1234;p8"/>
            <p:cNvSpPr/>
            <p:nvPr/>
          </p:nvSpPr>
          <p:spPr>
            <a:xfrm>
              <a:off x="7849440" y="320292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1" name="Google Shape;1235;p8"/>
            <p:cNvSpPr/>
            <p:nvPr/>
          </p:nvSpPr>
          <p:spPr>
            <a:xfrm>
              <a:off x="7816680" y="320292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2" name="Google Shape;1236;p8"/>
            <p:cNvSpPr/>
            <p:nvPr/>
          </p:nvSpPr>
          <p:spPr>
            <a:xfrm>
              <a:off x="7774200" y="320292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3" name="Google Shape;1237;p8"/>
            <p:cNvSpPr/>
            <p:nvPr/>
          </p:nvSpPr>
          <p:spPr>
            <a:xfrm>
              <a:off x="773676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4" name="Google Shape;1238;p8"/>
            <p:cNvSpPr/>
            <p:nvPr/>
          </p:nvSpPr>
          <p:spPr>
            <a:xfrm>
              <a:off x="7703640" y="320292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5" name="Google Shape;1239;p8"/>
            <p:cNvSpPr/>
            <p:nvPr/>
          </p:nvSpPr>
          <p:spPr>
            <a:xfrm>
              <a:off x="7661520" y="320292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6" name="Google Shape;1240;p8"/>
            <p:cNvSpPr/>
            <p:nvPr/>
          </p:nvSpPr>
          <p:spPr>
            <a:xfrm>
              <a:off x="762372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7" name="Google Shape;1241;p8"/>
            <p:cNvSpPr/>
            <p:nvPr/>
          </p:nvSpPr>
          <p:spPr>
            <a:xfrm>
              <a:off x="7590960" y="320292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8" name="Google Shape;1242;p8"/>
            <p:cNvSpPr/>
            <p:nvPr/>
          </p:nvSpPr>
          <p:spPr>
            <a:xfrm>
              <a:off x="7548480" y="320292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9" name="Google Shape;1243;p8"/>
            <p:cNvSpPr/>
            <p:nvPr/>
          </p:nvSpPr>
          <p:spPr>
            <a:xfrm>
              <a:off x="751104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0" name="Google Shape;1244;p8"/>
            <p:cNvSpPr/>
            <p:nvPr/>
          </p:nvSpPr>
          <p:spPr>
            <a:xfrm>
              <a:off x="7929360" y="316512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1" name="Google Shape;1245;p8"/>
            <p:cNvSpPr/>
            <p:nvPr/>
          </p:nvSpPr>
          <p:spPr>
            <a:xfrm>
              <a:off x="789192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2" name="Google Shape;1246;p8"/>
            <p:cNvSpPr/>
            <p:nvPr/>
          </p:nvSpPr>
          <p:spPr>
            <a:xfrm>
              <a:off x="7849440" y="316512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3" name="Google Shape;1247;p8"/>
            <p:cNvSpPr/>
            <p:nvPr/>
          </p:nvSpPr>
          <p:spPr>
            <a:xfrm>
              <a:off x="7816680" y="316512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4" name="Google Shape;1248;p8"/>
            <p:cNvSpPr/>
            <p:nvPr/>
          </p:nvSpPr>
          <p:spPr>
            <a:xfrm>
              <a:off x="7774200" y="316512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5" name="Google Shape;1249;p8"/>
            <p:cNvSpPr/>
            <p:nvPr/>
          </p:nvSpPr>
          <p:spPr>
            <a:xfrm>
              <a:off x="773676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6" name="Google Shape;1250;p8"/>
            <p:cNvSpPr/>
            <p:nvPr/>
          </p:nvSpPr>
          <p:spPr>
            <a:xfrm>
              <a:off x="7703640" y="316512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7" name="Google Shape;1251;p8"/>
            <p:cNvSpPr/>
            <p:nvPr/>
          </p:nvSpPr>
          <p:spPr>
            <a:xfrm>
              <a:off x="7661520" y="316512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8" name="Google Shape;1252;p8"/>
            <p:cNvSpPr/>
            <p:nvPr/>
          </p:nvSpPr>
          <p:spPr>
            <a:xfrm>
              <a:off x="762372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9" name="Google Shape;1253;p8"/>
            <p:cNvSpPr/>
            <p:nvPr/>
          </p:nvSpPr>
          <p:spPr>
            <a:xfrm>
              <a:off x="7590960" y="316512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0" name="Google Shape;1254;p8"/>
            <p:cNvSpPr/>
            <p:nvPr/>
          </p:nvSpPr>
          <p:spPr>
            <a:xfrm>
              <a:off x="7548480" y="316512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1" name="Google Shape;1255;p8"/>
            <p:cNvSpPr/>
            <p:nvPr/>
          </p:nvSpPr>
          <p:spPr>
            <a:xfrm>
              <a:off x="7929360" y="312300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2" name="Google Shape;1256;p8"/>
            <p:cNvSpPr/>
            <p:nvPr/>
          </p:nvSpPr>
          <p:spPr>
            <a:xfrm>
              <a:off x="789192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3" name="Google Shape;1257;p8"/>
            <p:cNvSpPr/>
            <p:nvPr/>
          </p:nvSpPr>
          <p:spPr>
            <a:xfrm>
              <a:off x="7849440" y="312300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4" name="Google Shape;1258;p8"/>
            <p:cNvSpPr/>
            <p:nvPr/>
          </p:nvSpPr>
          <p:spPr>
            <a:xfrm>
              <a:off x="7816680" y="312300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5" name="Google Shape;1259;p8"/>
            <p:cNvSpPr/>
            <p:nvPr/>
          </p:nvSpPr>
          <p:spPr>
            <a:xfrm>
              <a:off x="7774200" y="312300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6" name="Google Shape;1260;p8"/>
            <p:cNvSpPr/>
            <p:nvPr/>
          </p:nvSpPr>
          <p:spPr>
            <a:xfrm>
              <a:off x="773676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7" name="Google Shape;1261;p8"/>
            <p:cNvSpPr/>
            <p:nvPr/>
          </p:nvSpPr>
          <p:spPr>
            <a:xfrm>
              <a:off x="7703640" y="312300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8" name="Google Shape;1262;p8"/>
            <p:cNvSpPr/>
            <p:nvPr/>
          </p:nvSpPr>
          <p:spPr>
            <a:xfrm>
              <a:off x="7929360" y="308988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9" name="Google Shape;1263;p8"/>
            <p:cNvSpPr/>
            <p:nvPr/>
          </p:nvSpPr>
          <p:spPr>
            <a:xfrm>
              <a:off x="789192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0" name="Google Shape;1264;p8"/>
            <p:cNvSpPr/>
            <p:nvPr/>
          </p:nvSpPr>
          <p:spPr>
            <a:xfrm>
              <a:off x="7849440" y="308988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1" name="Google Shape;1265;p8"/>
            <p:cNvSpPr/>
            <p:nvPr/>
          </p:nvSpPr>
          <p:spPr>
            <a:xfrm>
              <a:off x="7816680" y="308988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2" name="Google Shape;1266;p8"/>
            <p:cNvSpPr/>
            <p:nvPr/>
          </p:nvSpPr>
          <p:spPr>
            <a:xfrm>
              <a:off x="7774200" y="308988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3" name="Google Shape;1267;p8"/>
            <p:cNvSpPr/>
            <p:nvPr/>
          </p:nvSpPr>
          <p:spPr>
            <a:xfrm>
              <a:off x="773676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4" name="Google Shape;1268;p8"/>
            <p:cNvSpPr/>
            <p:nvPr/>
          </p:nvSpPr>
          <p:spPr>
            <a:xfrm>
              <a:off x="7703640" y="308988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5" name="Google Shape;1269;p8"/>
            <p:cNvSpPr/>
            <p:nvPr/>
          </p:nvSpPr>
          <p:spPr>
            <a:xfrm>
              <a:off x="7929360" y="30477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6" name="Google Shape;1270;p8"/>
            <p:cNvSpPr/>
            <p:nvPr/>
          </p:nvSpPr>
          <p:spPr>
            <a:xfrm>
              <a:off x="789192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7" name="Google Shape;1271;p8"/>
            <p:cNvSpPr/>
            <p:nvPr/>
          </p:nvSpPr>
          <p:spPr>
            <a:xfrm>
              <a:off x="7849440" y="30477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8" name="Google Shape;1272;p8"/>
            <p:cNvSpPr/>
            <p:nvPr/>
          </p:nvSpPr>
          <p:spPr>
            <a:xfrm>
              <a:off x="7816680" y="30477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9" name="Google Shape;1273;p8"/>
            <p:cNvSpPr/>
            <p:nvPr/>
          </p:nvSpPr>
          <p:spPr>
            <a:xfrm>
              <a:off x="7774200" y="30477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0" name="Google Shape;1274;p8"/>
            <p:cNvSpPr/>
            <p:nvPr/>
          </p:nvSpPr>
          <p:spPr>
            <a:xfrm>
              <a:off x="773676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1" name="Google Shape;1275;p8"/>
            <p:cNvSpPr/>
            <p:nvPr/>
          </p:nvSpPr>
          <p:spPr>
            <a:xfrm>
              <a:off x="7929360" y="30099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2" name="Google Shape;1276;p8"/>
            <p:cNvSpPr/>
            <p:nvPr/>
          </p:nvSpPr>
          <p:spPr>
            <a:xfrm>
              <a:off x="7891920" y="30099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3" name="Google Shape;1277;p8"/>
            <p:cNvSpPr/>
            <p:nvPr/>
          </p:nvSpPr>
          <p:spPr>
            <a:xfrm>
              <a:off x="7849440" y="30099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4" name="Google Shape;1278;p8"/>
            <p:cNvSpPr/>
            <p:nvPr/>
          </p:nvSpPr>
          <p:spPr>
            <a:xfrm>
              <a:off x="7816680" y="30099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5" name="Google Shape;1279;p8"/>
            <p:cNvSpPr/>
            <p:nvPr/>
          </p:nvSpPr>
          <p:spPr>
            <a:xfrm>
              <a:off x="7774200" y="30099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6" name="Google Shape;1280;p8"/>
            <p:cNvSpPr/>
            <p:nvPr/>
          </p:nvSpPr>
          <p:spPr>
            <a:xfrm>
              <a:off x="7929360" y="29772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7" name="Google Shape;1281;p8"/>
            <p:cNvSpPr/>
            <p:nvPr/>
          </p:nvSpPr>
          <p:spPr>
            <a:xfrm>
              <a:off x="7891920" y="29772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8" name="Google Shape;1282;p8"/>
            <p:cNvSpPr/>
            <p:nvPr/>
          </p:nvSpPr>
          <p:spPr>
            <a:xfrm>
              <a:off x="7849440" y="29772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9" name="Google Shape;1283;p8"/>
            <p:cNvSpPr/>
            <p:nvPr/>
          </p:nvSpPr>
          <p:spPr>
            <a:xfrm>
              <a:off x="7816680" y="29772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0" name="Google Shape;1284;p8"/>
            <p:cNvSpPr/>
            <p:nvPr/>
          </p:nvSpPr>
          <p:spPr>
            <a:xfrm>
              <a:off x="796212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1" name="Google Shape;1285;p8"/>
            <p:cNvSpPr/>
            <p:nvPr/>
          </p:nvSpPr>
          <p:spPr>
            <a:xfrm>
              <a:off x="7999920" y="35038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2" name="Google Shape;1286;p8"/>
            <p:cNvSpPr/>
            <p:nvPr/>
          </p:nvSpPr>
          <p:spPr>
            <a:xfrm>
              <a:off x="8032680" y="35038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3" name="Google Shape;1287;p8"/>
            <p:cNvSpPr/>
            <p:nvPr/>
          </p:nvSpPr>
          <p:spPr>
            <a:xfrm>
              <a:off x="807516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4" name="Google Shape;1288;p8"/>
            <p:cNvSpPr/>
            <p:nvPr/>
          </p:nvSpPr>
          <p:spPr>
            <a:xfrm>
              <a:off x="811260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5" name="Google Shape;1289;p8"/>
            <p:cNvSpPr/>
            <p:nvPr/>
          </p:nvSpPr>
          <p:spPr>
            <a:xfrm>
              <a:off x="815040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6" name="Google Shape;1290;p8"/>
            <p:cNvSpPr/>
            <p:nvPr/>
          </p:nvSpPr>
          <p:spPr>
            <a:xfrm>
              <a:off x="818784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7" name="Google Shape;1291;p8"/>
            <p:cNvSpPr/>
            <p:nvPr/>
          </p:nvSpPr>
          <p:spPr>
            <a:xfrm>
              <a:off x="822564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8" name="Google Shape;1292;p8"/>
            <p:cNvSpPr/>
            <p:nvPr/>
          </p:nvSpPr>
          <p:spPr>
            <a:xfrm>
              <a:off x="8263080" y="3503880"/>
              <a:ext cx="37080" cy="3672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9" name="Google Shape;1293;p8"/>
            <p:cNvSpPr/>
            <p:nvPr/>
          </p:nvSpPr>
          <p:spPr>
            <a:xfrm>
              <a:off x="830088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0" name="Google Shape;1294;p8"/>
            <p:cNvSpPr/>
            <p:nvPr/>
          </p:nvSpPr>
          <p:spPr>
            <a:xfrm>
              <a:off x="833832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1" name="Google Shape;1295;p8"/>
            <p:cNvSpPr/>
            <p:nvPr/>
          </p:nvSpPr>
          <p:spPr>
            <a:xfrm>
              <a:off x="837612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2" name="Google Shape;1296;p8"/>
            <p:cNvSpPr/>
            <p:nvPr/>
          </p:nvSpPr>
          <p:spPr>
            <a:xfrm>
              <a:off x="8413560" y="35038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3" name="Google Shape;1297;p8"/>
            <p:cNvSpPr/>
            <p:nvPr/>
          </p:nvSpPr>
          <p:spPr>
            <a:xfrm>
              <a:off x="796212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4" name="Google Shape;1298;p8"/>
            <p:cNvSpPr/>
            <p:nvPr/>
          </p:nvSpPr>
          <p:spPr>
            <a:xfrm>
              <a:off x="7999920" y="346608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5" name="Google Shape;1299;p8"/>
            <p:cNvSpPr/>
            <p:nvPr/>
          </p:nvSpPr>
          <p:spPr>
            <a:xfrm>
              <a:off x="8032680" y="346608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6" name="Google Shape;1300;p8"/>
            <p:cNvSpPr/>
            <p:nvPr/>
          </p:nvSpPr>
          <p:spPr>
            <a:xfrm>
              <a:off x="807516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7" name="Google Shape;1301;p8"/>
            <p:cNvSpPr/>
            <p:nvPr/>
          </p:nvSpPr>
          <p:spPr>
            <a:xfrm>
              <a:off x="811260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8" name="Google Shape;1302;p8"/>
            <p:cNvSpPr/>
            <p:nvPr/>
          </p:nvSpPr>
          <p:spPr>
            <a:xfrm>
              <a:off x="815040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9" name="Google Shape;1303;p8"/>
            <p:cNvSpPr/>
            <p:nvPr/>
          </p:nvSpPr>
          <p:spPr>
            <a:xfrm>
              <a:off x="818784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0" name="Google Shape;1304;p8"/>
            <p:cNvSpPr/>
            <p:nvPr/>
          </p:nvSpPr>
          <p:spPr>
            <a:xfrm>
              <a:off x="822564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1" name="Google Shape;1305;p8"/>
            <p:cNvSpPr/>
            <p:nvPr/>
          </p:nvSpPr>
          <p:spPr>
            <a:xfrm>
              <a:off x="8263080" y="3466080"/>
              <a:ext cx="37080" cy="3672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2" name="Google Shape;1306;p8"/>
            <p:cNvSpPr/>
            <p:nvPr/>
          </p:nvSpPr>
          <p:spPr>
            <a:xfrm>
              <a:off x="830088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3" name="Google Shape;1307;p8"/>
            <p:cNvSpPr/>
            <p:nvPr/>
          </p:nvSpPr>
          <p:spPr>
            <a:xfrm>
              <a:off x="833832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4" name="Google Shape;1308;p8"/>
            <p:cNvSpPr/>
            <p:nvPr/>
          </p:nvSpPr>
          <p:spPr>
            <a:xfrm>
              <a:off x="837612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5" name="Google Shape;1309;p8"/>
            <p:cNvSpPr/>
            <p:nvPr/>
          </p:nvSpPr>
          <p:spPr>
            <a:xfrm>
              <a:off x="841356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6" name="Google Shape;1310;p8"/>
            <p:cNvSpPr/>
            <p:nvPr/>
          </p:nvSpPr>
          <p:spPr>
            <a:xfrm>
              <a:off x="845136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7" name="Google Shape;1311;p8"/>
            <p:cNvSpPr/>
            <p:nvPr/>
          </p:nvSpPr>
          <p:spPr>
            <a:xfrm>
              <a:off x="8488800" y="346608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8" name="Google Shape;1312;p8"/>
            <p:cNvSpPr/>
            <p:nvPr/>
          </p:nvSpPr>
          <p:spPr>
            <a:xfrm>
              <a:off x="796212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9" name="Google Shape;1313;p8"/>
            <p:cNvSpPr/>
            <p:nvPr/>
          </p:nvSpPr>
          <p:spPr>
            <a:xfrm>
              <a:off x="7999920" y="34239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0" name="Google Shape;1314;p8"/>
            <p:cNvSpPr/>
            <p:nvPr/>
          </p:nvSpPr>
          <p:spPr>
            <a:xfrm>
              <a:off x="8032680" y="34239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1" name="Google Shape;1315;p8"/>
            <p:cNvSpPr/>
            <p:nvPr/>
          </p:nvSpPr>
          <p:spPr>
            <a:xfrm>
              <a:off x="807516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2" name="Google Shape;1316;p8"/>
            <p:cNvSpPr/>
            <p:nvPr/>
          </p:nvSpPr>
          <p:spPr>
            <a:xfrm>
              <a:off x="811260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3" name="Google Shape;1317;p8"/>
            <p:cNvSpPr/>
            <p:nvPr/>
          </p:nvSpPr>
          <p:spPr>
            <a:xfrm>
              <a:off x="815040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4" name="Google Shape;1318;p8"/>
            <p:cNvSpPr/>
            <p:nvPr/>
          </p:nvSpPr>
          <p:spPr>
            <a:xfrm>
              <a:off x="818784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5" name="Google Shape;1319;p8"/>
            <p:cNvSpPr/>
            <p:nvPr/>
          </p:nvSpPr>
          <p:spPr>
            <a:xfrm>
              <a:off x="822564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6" name="Google Shape;1320;p8"/>
            <p:cNvSpPr/>
            <p:nvPr/>
          </p:nvSpPr>
          <p:spPr>
            <a:xfrm>
              <a:off x="8263080" y="3423960"/>
              <a:ext cx="37080" cy="4176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7" name="Google Shape;1321;p8"/>
            <p:cNvSpPr/>
            <p:nvPr/>
          </p:nvSpPr>
          <p:spPr>
            <a:xfrm>
              <a:off x="830088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8" name="Google Shape;1322;p8"/>
            <p:cNvSpPr/>
            <p:nvPr/>
          </p:nvSpPr>
          <p:spPr>
            <a:xfrm>
              <a:off x="833832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9" name="Google Shape;1323;p8"/>
            <p:cNvSpPr/>
            <p:nvPr/>
          </p:nvSpPr>
          <p:spPr>
            <a:xfrm>
              <a:off x="837612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0" name="Google Shape;1324;p8"/>
            <p:cNvSpPr/>
            <p:nvPr/>
          </p:nvSpPr>
          <p:spPr>
            <a:xfrm>
              <a:off x="841356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1" name="Google Shape;1325;p8"/>
            <p:cNvSpPr/>
            <p:nvPr/>
          </p:nvSpPr>
          <p:spPr>
            <a:xfrm>
              <a:off x="845136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2" name="Google Shape;1326;p8"/>
            <p:cNvSpPr/>
            <p:nvPr/>
          </p:nvSpPr>
          <p:spPr>
            <a:xfrm>
              <a:off x="8488800" y="34239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3" name="Google Shape;1327;p8"/>
            <p:cNvSpPr/>
            <p:nvPr/>
          </p:nvSpPr>
          <p:spPr>
            <a:xfrm>
              <a:off x="796212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4" name="Google Shape;1328;p8"/>
            <p:cNvSpPr/>
            <p:nvPr/>
          </p:nvSpPr>
          <p:spPr>
            <a:xfrm>
              <a:off x="7999920" y="339084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5" name="Google Shape;1329;p8"/>
            <p:cNvSpPr/>
            <p:nvPr/>
          </p:nvSpPr>
          <p:spPr>
            <a:xfrm>
              <a:off x="8032680" y="339084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6" name="Google Shape;1330;p8"/>
            <p:cNvSpPr/>
            <p:nvPr/>
          </p:nvSpPr>
          <p:spPr>
            <a:xfrm>
              <a:off x="807516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7" name="Google Shape;1331;p8"/>
            <p:cNvSpPr/>
            <p:nvPr/>
          </p:nvSpPr>
          <p:spPr>
            <a:xfrm>
              <a:off x="811260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8" name="Google Shape;1332;p8"/>
            <p:cNvSpPr/>
            <p:nvPr/>
          </p:nvSpPr>
          <p:spPr>
            <a:xfrm>
              <a:off x="815040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9" name="Google Shape;1333;p8"/>
            <p:cNvSpPr/>
            <p:nvPr/>
          </p:nvSpPr>
          <p:spPr>
            <a:xfrm>
              <a:off x="818784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0" name="Google Shape;1334;p8"/>
            <p:cNvSpPr/>
            <p:nvPr/>
          </p:nvSpPr>
          <p:spPr>
            <a:xfrm>
              <a:off x="822564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1" name="Google Shape;1335;p8"/>
            <p:cNvSpPr/>
            <p:nvPr/>
          </p:nvSpPr>
          <p:spPr>
            <a:xfrm>
              <a:off x="8263080" y="3390840"/>
              <a:ext cx="37080" cy="3204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2" name="Google Shape;1336;p8"/>
            <p:cNvSpPr/>
            <p:nvPr/>
          </p:nvSpPr>
          <p:spPr>
            <a:xfrm>
              <a:off x="830088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3" name="Google Shape;1337;p8"/>
            <p:cNvSpPr/>
            <p:nvPr/>
          </p:nvSpPr>
          <p:spPr>
            <a:xfrm>
              <a:off x="833832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4" name="Google Shape;1338;p8"/>
            <p:cNvSpPr/>
            <p:nvPr/>
          </p:nvSpPr>
          <p:spPr>
            <a:xfrm>
              <a:off x="837612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5" name="Google Shape;1339;p8"/>
            <p:cNvSpPr/>
            <p:nvPr/>
          </p:nvSpPr>
          <p:spPr>
            <a:xfrm>
              <a:off x="841356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6" name="Google Shape;1340;p8"/>
            <p:cNvSpPr/>
            <p:nvPr/>
          </p:nvSpPr>
          <p:spPr>
            <a:xfrm>
              <a:off x="845136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7" name="Google Shape;1341;p8"/>
            <p:cNvSpPr/>
            <p:nvPr/>
          </p:nvSpPr>
          <p:spPr>
            <a:xfrm>
              <a:off x="8488800" y="339084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8" name="Google Shape;1342;p8"/>
            <p:cNvSpPr/>
            <p:nvPr/>
          </p:nvSpPr>
          <p:spPr>
            <a:xfrm>
              <a:off x="796212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9" name="Google Shape;1343;p8"/>
            <p:cNvSpPr/>
            <p:nvPr/>
          </p:nvSpPr>
          <p:spPr>
            <a:xfrm>
              <a:off x="7999920" y="334872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0" name="Google Shape;1344;p8"/>
            <p:cNvSpPr/>
            <p:nvPr/>
          </p:nvSpPr>
          <p:spPr>
            <a:xfrm>
              <a:off x="8032680" y="334872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1" name="Google Shape;1345;p8"/>
            <p:cNvSpPr/>
            <p:nvPr/>
          </p:nvSpPr>
          <p:spPr>
            <a:xfrm>
              <a:off x="807516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2" name="Google Shape;1346;p8"/>
            <p:cNvSpPr/>
            <p:nvPr/>
          </p:nvSpPr>
          <p:spPr>
            <a:xfrm>
              <a:off x="811260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3" name="Google Shape;1347;p8"/>
            <p:cNvSpPr/>
            <p:nvPr/>
          </p:nvSpPr>
          <p:spPr>
            <a:xfrm>
              <a:off x="815040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4" name="Google Shape;1348;p8"/>
            <p:cNvSpPr/>
            <p:nvPr/>
          </p:nvSpPr>
          <p:spPr>
            <a:xfrm>
              <a:off x="818784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5" name="Google Shape;1349;p8"/>
            <p:cNvSpPr/>
            <p:nvPr/>
          </p:nvSpPr>
          <p:spPr>
            <a:xfrm>
              <a:off x="822564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6" name="Google Shape;1350;p8"/>
            <p:cNvSpPr/>
            <p:nvPr/>
          </p:nvSpPr>
          <p:spPr>
            <a:xfrm>
              <a:off x="8263080" y="3348720"/>
              <a:ext cx="37080" cy="4176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7" name="Google Shape;1351;p8"/>
            <p:cNvSpPr/>
            <p:nvPr/>
          </p:nvSpPr>
          <p:spPr>
            <a:xfrm>
              <a:off x="830088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8" name="Google Shape;1352;p8"/>
            <p:cNvSpPr/>
            <p:nvPr/>
          </p:nvSpPr>
          <p:spPr>
            <a:xfrm>
              <a:off x="833832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9" name="Google Shape;1353;p8"/>
            <p:cNvSpPr/>
            <p:nvPr/>
          </p:nvSpPr>
          <p:spPr>
            <a:xfrm>
              <a:off x="837612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0" name="Google Shape;1354;p8"/>
            <p:cNvSpPr/>
            <p:nvPr/>
          </p:nvSpPr>
          <p:spPr>
            <a:xfrm>
              <a:off x="841356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1" name="Google Shape;1355;p8"/>
            <p:cNvSpPr/>
            <p:nvPr/>
          </p:nvSpPr>
          <p:spPr>
            <a:xfrm>
              <a:off x="845136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2" name="Google Shape;1356;p8"/>
            <p:cNvSpPr/>
            <p:nvPr/>
          </p:nvSpPr>
          <p:spPr>
            <a:xfrm>
              <a:off x="8488800" y="334872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3" name="Google Shape;1357;p8"/>
            <p:cNvSpPr/>
            <p:nvPr/>
          </p:nvSpPr>
          <p:spPr>
            <a:xfrm>
              <a:off x="796212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4" name="Google Shape;1358;p8"/>
            <p:cNvSpPr/>
            <p:nvPr/>
          </p:nvSpPr>
          <p:spPr>
            <a:xfrm>
              <a:off x="7999920" y="33156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5" name="Google Shape;1359;p8"/>
            <p:cNvSpPr/>
            <p:nvPr/>
          </p:nvSpPr>
          <p:spPr>
            <a:xfrm>
              <a:off x="8032680" y="33156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6" name="Google Shape;1360;p8"/>
            <p:cNvSpPr/>
            <p:nvPr/>
          </p:nvSpPr>
          <p:spPr>
            <a:xfrm>
              <a:off x="807516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7" name="Google Shape;1361;p8"/>
            <p:cNvSpPr/>
            <p:nvPr/>
          </p:nvSpPr>
          <p:spPr>
            <a:xfrm>
              <a:off x="811260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8" name="Google Shape;1362;p8"/>
            <p:cNvSpPr/>
            <p:nvPr/>
          </p:nvSpPr>
          <p:spPr>
            <a:xfrm>
              <a:off x="815040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9" name="Google Shape;1363;p8"/>
            <p:cNvSpPr/>
            <p:nvPr/>
          </p:nvSpPr>
          <p:spPr>
            <a:xfrm>
              <a:off x="818784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0" name="Google Shape;1364;p8"/>
            <p:cNvSpPr/>
            <p:nvPr/>
          </p:nvSpPr>
          <p:spPr>
            <a:xfrm>
              <a:off x="822564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1" name="Google Shape;1365;p8"/>
            <p:cNvSpPr/>
            <p:nvPr/>
          </p:nvSpPr>
          <p:spPr>
            <a:xfrm>
              <a:off x="8263080" y="3315600"/>
              <a:ext cx="37080" cy="3204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2" name="Google Shape;1366;p8"/>
            <p:cNvSpPr/>
            <p:nvPr/>
          </p:nvSpPr>
          <p:spPr>
            <a:xfrm>
              <a:off x="830088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3" name="Google Shape;1367;p8"/>
            <p:cNvSpPr/>
            <p:nvPr/>
          </p:nvSpPr>
          <p:spPr>
            <a:xfrm>
              <a:off x="833832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4" name="Google Shape;1368;p8"/>
            <p:cNvSpPr/>
            <p:nvPr/>
          </p:nvSpPr>
          <p:spPr>
            <a:xfrm>
              <a:off x="837612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5" name="Google Shape;1369;p8"/>
            <p:cNvSpPr/>
            <p:nvPr/>
          </p:nvSpPr>
          <p:spPr>
            <a:xfrm>
              <a:off x="841356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6" name="Google Shape;1370;p8"/>
            <p:cNvSpPr/>
            <p:nvPr/>
          </p:nvSpPr>
          <p:spPr>
            <a:xfrm>
              <a:off x="845136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7" name="Google Shape;1371;p8"/>
            <p:cNvSpPr/>
            <p:nvPr/>
          </p:nvSpPr>
          <p:spPr>
            <a:xfrm>
              <a:off x="8488800" y="33156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8" name="Google Shape;1372;p8"/>
            <p:cNvSpPr/>
            <p:nvPr/>
          </p:nvSpPr>
          <p:spPr>
            <a:xfrm>
              <a:off x="796212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9" name="Google Shape;1373;p8"/>
            <p:cNvSpPr/>
            <p:nvPr/>
          </p:nvSpPr>
          <p:spPr>
            <a:xfrm>
              <a:off x="7999920" y="32781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0" name="Google Shape;1374;p8"/>
            <p:cNvSpPr/>
            <p:nvPr/>
          </p:nvSpPr>
          <p:spPr>
            <a:xfrm>
              <a:off x="8032680" y="32781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1" name="Google Shape;1375;p8"/>
            <p:cNvSpPr/>
            <p:nvPr/>
          </p:nvSpPr>
          <p:spPr>
            <a:xfrm>
              <a:off x="807516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2" name="Google Shape;1376;p8"/>
            <p:cNvSpPr/>
            <p:nvPr/>
          </p:nvSpPr>
          <p:spPr>
            <a:xfrm>
              <a:off x="811260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3" name="Google Shape;1377;p8"/>
            <p:cNvSpPr/>
            <p:nvPr/>
          </p:nvSpPr>
          <p:spPr>
            <a:xfrm>
              <a:off x="815040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4" name="Google Shape;1378;p8"/>
            <p:cNvSpPr/>
            <p:nvPr/>
          </p:nvSpPr>
          <p:spPr>
            <a:xfrm>
              <a:off x="818784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5" name="Google Shape;1379;p8"/>
            <p:cNvSpPr/>
            <p:nvPr/>
          </p:nvSpPr>
          <p:spPr>
            <a:xfrm>
              <a:off x="822564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6" name="Google Shape;1380;p8"/>
            <p:cNvSpPr/>
            <p:nvPr/>
          </p:nvSpPr>
          <p:spPr>
            <a:xfrm>
              <a:off x="8263080" y="3278160"/>
              <a:ext cx="37080" cy="3672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7" name="Google Shape;1381;p8"/>
            <p:cNvSpPr/>
            <p:nvPr/>
          </p:nvSpPr>
          <p:spPr>
            <a:xfrm>
              <a:off x="830088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8" name="Google Shape;1382;p8"/>
            <p:cNvSpPr/>
            <p:nvPr/>
          </p:nvSpPr>
          <p:spPr>
            <a:xfrm>
              <a:off x="833832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9" name="Google Shape;1383;p8"/>
            <p:cNvSpPr/>
            <p:nvPr/>
          </p:nvSpPr>
          <p:spPr>
            <a:xfrm>
              <a:off x="837612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0" name="Google Shape;1384;p8"/>
            <p:cNvSpPr/>
            <p:nvPr/>
          </p:nvSpPr>
          <p:spPr>
            <a:xfrm>
              <a:off x="8413560" y="32781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1" name="Google Shape;1385;p8"/>
            <p:cNvSpPr/>
            <p:nvPr/>
          </p:nvSpPr>
          <p:spPr>
            <a:xfrm>
              <a:off x="796212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2" name="Google Shape;1386;p8"/>
            <p:cNvSpPr/>
            <p:nvPr/>
          </p:nvSpPr>
          <p:spPr>
            <a:xfrm>
              <a:off x="7999920" y="323568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3" name="Google Shape;1387;p8"/>
            <p:cNvSpPr/>
            <p:nvPr/>
          </p:nvSpPr>
          <p:spPr>
            <a:xfrm>
              <a:off x="8032680" y="323568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4" name="Google Shape;1388;p8"/>
            <p:cNvSpPr/>
            <p:nvPr/>
          </p:nvSpPr>
          <p:spPr>
            <a:xfrm>
              <a:off x="807516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5" name="Google Shape;1389;p8"/>
            <p:cNvSpPr/>
            <p:nvPr/>
          </p:nvSpPr>
          <p:spPr>
            <a:xfrm>
              <a:off x="811260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6" name="Google Shape;1390;p8"/>
            <p:cNvSpPr/>
            <p:nvPr/>
          </p:nvSpPr>
          <p:spPr>
            <a:xfrm>
              <a:off x="815040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7" name="Google Shape;1391;p8"/>
            <p:cNvSpPr/>
            <p:nvPr/>
          </p:nvSpPr>
          <p:spPr>
            <a:xfrm>
              <a:off x="818784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8" name="Google Shape;1392;p8"/>
            <p:cNvSpPr/>
            <p:nvPr/>
          </p:nvSpPr>
          <p:spPr>
            <a:xfrm>
              <a:off x="822564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9" name="Google Shape;1393;p8"/>
            <p:cNvSpPr/>
            <p:nvPr/>
          </p:nvSpPr>
          <p:spPr>
            <a:xfrm>
              <a:off x="8263080" y="3235680"/>
              <a:ext cx="37080" cy="4176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0" name="Google Shape;1394;p8"/>
            <p:cNvSpPr/>
            <p:nvPr/>
          </p:nvSpPr>
          <p:spPr>
            <a:xfrm>
              <a:off x="830088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1" name="Google Shape;1395;p8"/>
            <p:cNvSpPr/>
            <p:nvPr/>
          </p:nvSpPr>
          <p:spPr>
            <a:xfrm>
              <a:off x="833832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2" name="Google Shape;1396;p8"/>
            <p:cNvSpPr/>
            <p:nvPr/>
          </p:nvSpPr>
          <p:spPr>
            <a:xfrm>
              <a:off x="8376120" y="323568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3" name="Google Shape;1397;p8"/>
            <p:cNvSpPr/>
            <p:nvPr/>
          </p:nvSpPr>
          <p:spPr>
            <a:xfrm>
              <a:off x="796212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4" name="Google Shape;1398;p8"/>
            <p:cNvSpPr/>
            <p:nvPr/>
          </p:nvSpPr>
          <p:spPr>
            <a:xfrm>
              <a:off x="7999920" y="320292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5" name="Google Shape;1399;p8"/>
            <p:cNvSpPr/>
            <p:nvPr/>
          </p:nvSpPr>
          <p:spPr>
            <a:xfrm>
              <a:off x="8032680" y="320292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6" name="Google Shape;1400;p8"/>
            <p:cNvSpPr/>
            <p:nvPr/>
          </p:nvSpPr>
          <p:spPr>
            <a:xfrm>
              <a:off x="807516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7" name="Google Shape;1401;p8"/>
            <p:cNvSpPr/>
            <p:nvPr/>
          </p:nvSpPr>
          <p:spPr>
            <a:xfrm>
              <a:off x="811260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8" name="Google Shape;1402;p8"/>
            <p:cNvSpPr/>
            <p:nvPr/>
          </p:nvSpPr>
          <p:spPr>
            <a:xfrm>
              <a:off x="815040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9" name="Google Shape;1403;p8"/>
            <p:cNvSpPr/>
            <p:nvPr/>
          </p:nvSpPr>
          <p:spPr>
            <a:xfrm>
              <a:off x="818784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0" name="Google Shape;1404;p8"/>
            <p:cNvSpPr/>
            <p:nvPr/>
          </p:nvSpPr>
          <p:spPr>
            <a:xfrm>
              <a:off x="822564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1" name="Google Shape;1405;p8"/>
            <p:cNvSpPr/>
            <p:nvPr/>
          </p:nvSpPr>
          <p:spPr>
            <a:xfrm>
              <a:off x="8263080" y="3202920"/>
              <a:ext cx="37080" cy="3204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2" name="Google Shape;1406;p8"/>
            <p:cNvSpPr/>
            <p:nvPr/>
          </p:nvSpPr>
          <p:spPr>
            <a:xfrm>
              <a:off x="830088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3" name="Google Shape;1407;p8"/>
            <p:cNvSpPr/>
            <p:nvPr/>
          </p:nvSpPr>
          <p:spPr>
            <a:xfrm>
              <a:off x="833832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4" name="Google Shape;1408;p8"/>
            <p:cNvSpPr/>
            <p:nvPr/>
          </p:nvSpPr>
          <p:spPr>
            <a:xfrm>
              <a:off x="8376120" y="320292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5" name="Google Shape;1409;p8"/>
            <p:cNvSpPr/>
            <p:nvPr/>
          </p:nvSpPr>
          <p:spPr>
            <a:xfrm>
              <a:off x="796212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6" name="Google Shape;1410;p8"/>
            <p:cNvSpPr/>
            <p:nvPr/>
          </p:nvSpPr>
          <p:spPr>
            <a:xfrm>
              <a:off x="7999920" y="316512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7" name="Google Shape;1411;p8"/>
            <p:cNvSpPr/>
            <p:nvPr/>
          </p:nvSpPr>
          <p:spPr>
            <a:xfrm>
              <a:off x="8032680" y="316512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8" name="Google Shape;1412;p8"/>
            <p:cNvSpPr/>
            <p:nvPr/>
          </p:nvSpPr>
          <p:spPr>
            <a:xfrm>
              <a:off x="807516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9" name="Google Shape;1413;p8"/>
            <p:cNvSpPr/>
            <p:nvPr/>
          </p:nvSpPr>
          <p:spPr>
            <a:xfrm>
              <a:off x="811260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0" name="Google Shape;1414;p8"/>
            <p:cNvSpPr/>
            <p:nvPr/>
          </p:nvSpPr>
          <p:spPr>
            <a:xfrm>
              <a:off x="815040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1" name="Google Shape;1415;p8"/>
            <p:cNvSpPr/>
            <p:nvPr/>
          </p:nvSpPr>
          <p:spPr>
            <a:xfrm>
              <a:off x="818784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2" name="Google Shape;1416;p8"/>
            <p:cNvSpPr/>
            <p:nvPr/>
          </p:nvSpPr>
          <p:spPr>
            <a:xfrm>
              <a:off x="822564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3" name="Google Shape;1417;p8"/>
            <p:cNvSpPr/>
            <p:nvPr/>
          </p:nvSpPr>
          <p:spPr>
            <a:xfrm>
              <a:off x="8263080" y="3165120"/>
              <a:ext cx="37080" cy="3672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4" name="Google Shape;1418;p8"/>
            <p:cNvSpPr/>
            <p:nvPr/>
          </p:nvSpPr>
          <p:spPr>
            <a:xfrm>
              <a:off x="830088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5" name="Google Shape;1419;p8"/>
            <p:cNvSpPr/>
            <p:nvPr/>
          </p:nvSpPr>
          <p:spPr>
            <a:xfrm>
              <a:off x="8338320" y="316512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6" name="Google Shape;1420;p8"/>
            <p:cNvSpPr/>
            <p:nvPr/>
          </p:nvSpPr>
          <p:spPr>
            <a:xfrm>
              <a:off x="796212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7" name="Google Shape;1421;p8"/>
            <p:cNvSpPr/>
            <p:nvPr/>
          </p:nvSpPr>
          <p:spPr>
            <a:xfrm>
              <a:off x="7999920" y="312300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8" name="Google Shape;1422;p8"/>
            <p:cNvSpPr/>
            <p:nvPr/>
          </p:nvSpPr>
          <p:spPr>
            <a:xfrm>
              <a:off x="8032680" y="312300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9" name="Google Shape;1423;p8"/>
            <p:cNvSpPr/>
            <p:nvPr/>
          </p:nvSpPr>
          <p:spPr>
            <a:xfrm>
              <a:off x="807516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0" name="Google Shape;1424;p8"/>
            <p:cNvSpPr/>
            <p:nvPr/>
          </p:nvSpPr>
          <p:spPr>
            <a:xfrm>
              <a:off x="811260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1" name="Google Shape;1425;p8"/>
            <p:cNvSpPr/>
            <p:nvPr/>
          </p:nvSpPr>
          <p:spPr>
            <a:xfrm>
              <a:off x="815040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2" name="Google Shape;1426;p8"/>
            <p:cNvSpPr/>
            <p:nvPr/>
          </p:nvSpPr>
          <p:spPr>
            <a:xfrm>
              <a:off x="8187840" y="312300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3" name="Google Shape;1427;p8"/>
            <p:cNvSpPr/>
            <p:nvPr/>
          </p:nvSpPr>
          <p:spPr>
            <a:xfrm>
              <a:off x="796212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4" name="Google Shape;1428;p8"/>
            <p:cNvSpPr/>
            <p:nvPr/>
          </p:nvSpPr>
          <p:spPr>
            <a:xfrm>
              <a:off x="7999920" y="308988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5" name="Google Shape;1429;p8"/>
            <p:cNvSpPr/>
            <p:nvPr/>
          </p:nvSpPr>
          <p:spPr>
            <a:xfrm>
              <a:off x="8032680" y="308988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6" name="Google Shape;1430;p8"/>
            <p:cNvSpPr/>
            <p:nvPr/>
          </p:nvSpPr>
          <p:spPr>
            <a:xfrm>
              <a:off x="807516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7" name="Google Shape;1431;p8"/>
            <p:cNvSpPr/>
            <p:nvPr/>
          </p:nvSpPr>
          <p:spPr>
            <a:xfrm>
              <a:off x="811260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8" name="Google Shape;1432;p8"/>
            <p:cNvSpPr/>
            <p:nvPr/>
          </p:nvSpPr>
          <p:spPr>
            <a:xfrm>
              <a:off x="815040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9" name="Google Shape;1433;p8"/>
            <p:cNvSpPr/>
            <p:nvPr/>
          </p:nvSpPr>
          <p:spPr>
            <a:xfrm>
              <a:off x="8187840" y="308988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0" name="Google Shape;1434;p8"/>
            <p:cNvSpPr/>
            <p:nvPr/>
          </p:nvSpPr>
          <p:spPr>
            <a:xfrm>
              <a:off x="796212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1" name="Google Shape;1435;p8"/>
            <p:cNvSpPr/>
            <p:nvPr/>
          </p:nvSpPr>
          <p:spPr>
            <a:xfrm>
              <a:off x="7999920" y="3047760"/>
              <a:ext cx="32040" cy="4176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2" name="Google Shape;1436;p8"/>
            <p:cNvSpPr/>
            <p:nvPr/>
          </p:nvSpPr>
          <p:spPr>
            <a:xfrm>
              <a:off x="8032680" y="3047760"/>
              <a:ext cx="41760" cy="4176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3" name="Google Shape;1437;p8"/>
            <p:cNvSpPr/>
            <p:nvPr/>
          </p:nvSpPr>
          <p:spPr>
            <a:xfrm>
              <a:off x="807516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4" name="Google Shape;1438;p8"/>
            <p:cNvSpPr/>
            <p:nvPr/>
          </p:nvSpPr>
          <p:spPr>
            <a:xfrm>
              <a:off x="811260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5" name="Google Shape;1439;p8"/>
            <p:cNvSpPr/>
            <p:nvPr/>
          </p:nvSpPr>
          <p:spPr>
            <a:xfrm>
              <a:off x="8150400" y="3047760"/>
              <a:ext cx="36720" cy="4176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41760"/>
                <a:gd name="textAreaBottom" fmla="*/ 42480 h 4176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6" name="Google Shape;1440;p8"/>
            <p:cNvSpPr/>
            <p:nvPr/>
          </p:nvSpPr>
          <p:spPr>
            <a:xfrm>
              <a:off x="7962120" y="30099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7" name="Google Shape;1441;p8"/>
            <p:cNvSpPr/>
            <p:nvPr/>
          </p:nvSpPr>
          <p:spPr>
            <a:xfrm>
              <a:off x="7999920" y="3009960"/>
              <a:ext cx="32040" cy="3672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8" name="Google Shape;1442;p8"/>
            <p:cNvSpPr/>
            <p:nvPr/>
          </p:nvSpPr>
          <p:spPr>
            <a:xfrm>
              <a:off x="8032680" y="3009960"/>
              <a:ext cx="41760" cy="3672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9" name="Google Shape;1443;p8"/>
            <p:cNvSpPr/>
            <p:nvPr/>
          </p:nvSpPr>
          <p:spPr>
            <a:xfrm>
              <a:off x="8075160" y="30099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0" name="Google Shape;1444;p8"/>
            <p:cNvSpPr/>
            <p:nvPr/>
          </p:nvSpPr>
          <p:spPr>
            <a:xfrm>
              <a:off x="8112600" y="3009960"/>
              <a:ext cx="36720" cy="3672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6720"/>
                <a:gd name="textAreaBottom" fmla="*/ 37440 h 367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1" name="Google Shape;1445;p8"/>
            <p:cNvSpPr/>
            <p:nvPr/>
          </p:nvSpPr>
          <p:spPr>
            <a:xfrm>
              <a:off x="7962120" y="29772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2" name="Google Shape;1446;p8"/>
            <p:cNvSpPr/>
            <p:nvPr/>
          </p:nvSpPr>
          <p:spPr>
            <a:xfrm>
              <a:off x="7999920" y="2977200"/>
              <a:ext cx="32040" cy="32040"/>
            </a:xfrm>
            <a:custGeom>
              <a:avLst/>
              <a:gdLst>
                <a:gd name="textAreaLeft" fmla="*/ 0 w 32040"/>
                <a:gd name="textAreaRight" fmla="*/ 32760 w 3204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3" name="Google Shape;1447;p8"/>
            <p:cNvSpPr/>
            <p:nvPr/>
          </p:nvSpPr>
          <p:spPr>
            <a:xfrm>
              <a:off x="8032680" y="2977200"/>
              <a:ext cx="41760" cy="32040"/>
            </a:xfrm>
            <a:custGeom>
              <a:avLst/>
              <a:gdLst>
                <a:gd name="textAreaLeft" fmla="*/ 0 w 41760"/>
                <a:gd name="textAreaRight" fmla="*/ 42480 w 4176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4" name="Google Shape;1448;p8"/>
            <p:cNvSpPr/>
            <p:nvPr/>
          </p:nvSpPr>
          <p:spPr>
            <a:xfrm>
              <a:off x="8075160" y="2977200"/>
              <a:ext cx="36720" cy="32040"/>
            </a:xfrm>
            <a:custGeom>
              <a:avLst/>
              <a:gdLst>
                <a:gd name="textAreaLeft" fmla="*/ 0 w 36720"/>
                <a:gd name="textAreaRight" fmla="*/ 37440 w 36720"/>
                <a:gd name="textAreaTop" fmla="*/ 0 h 32040"/>
                <a:gd name="textAreaBottom" fmla="*/ 32760 h 3204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575" name="Google Shape;1449;p8"/>
          <p:cNvGrpSpPr/>
          <p:nvPr/>
        </p:nvGrpSpPr>
        <p:grpSpPr>
          <a:xfrm>
            <a:off x="560880" y="539640"/>
            <a:ext cx="1443240" cy="721080"/>
            <a:chOff x="560880" y="539640"/>
            <a:chExt cx="1443240" cy="721080"/>
          </a:xfrm>
        </p:grpSpPr>
        <p:sp>
          <p:nvSpPr>
            <p:cNvPr id="4576" name="Google Shape;1450;p8"/>
            <p:cNvSpPr/>
            <p:nvPr/>
          </p:nvSpPr>
          <p:spPr>
            <a:xfrm>
              <a:off x="124056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7" name="Google Shape;1451;p8"/>
            <p:cNvSpPr/>
            <p:nvPr/>
          </p:nvSpPr>
          <p:spPr>
            <a:xfrm>
              <a:off x="119268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8" name="Google Shape;1452;p8"/>
            <p:cNvSpPr/>
            <p:nvPr/>
          </p:nvSpPr>
          <p:spPr>
            <a:xfrm>
              <a:off x="1138320" y="12132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9" name="Google Shape;1453;p8"/>
            <p:cNvSpPr/>
            <p:nvPr/>
          </p:nvSpPr>
          <p:spPr>
            <a:xfrm>
              <a:off x="109620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0" name="Google Shape;1454;p8"/>
            <p:cNvSpPr/>
            <p:nvPr/>
          </p:nvSpPr>
          <p:spPr>
            <a:xfrm>
              <a:off x="1042200" y="12132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1" name="Google Shape;1455;p8"/>
            <p:cNvSpPr/>
            <p:nvPr/>
          </p:nvSpPr>
          <p:spPr>
            <a:xfrm>
              <a:off x="99396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2" name="Google Shape;1456;p8"/>
            <p:cNvSpPr/>
            <p:nvPr/>
          </p:nvSpPr>
          <p:spPr>
            <a:xfrm>
              <a:off x="95184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3" name="Google Shape;1457;p8"/>
            <p:cNvSpPr/>
            <p:nvPr/>
          </p:nvSpPr>
          <p:spPr>
            <a:xfrm>
              <a:off x="897840" y="12132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4" name="Google Shape;1458;p8"/>
            <p:cNvSpPr/>
            <p:nvPr/>
          </p:nvSpPr>
          <p:spPr>
            <a:xfrm>
              <a:off x="84960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5" name="Google Shape;1459;p8"/>
            <p:cNvSpPr/>
            <p:nvPr/>
          </p:nvSpPr>
          <p:spPr>
            <a:xfrm>
              <a:off x="80748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6" name="Google Shape;1460;p8"/>
            <p:cNvSpPr/>
            <p:nvPr/>
          </p:nvSpPr>
          <p:spPr>
            <a:xfrm>
              <a:off x="753480" y="12132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7" name="Google Shape;1461;p8"/>
            <p:cNvSpPr/>
            <p:nvPr/>
          </p:nvSpPr>
          <p:spPr>
            <a:xfrm>
              <a:off x="70524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8" name="Google Shape;1462;p8"/>
            <p:cNvSpPr/>
            <p:nvPr/>
          </p:nvSpPr>
          <p:spPr>
            <a:xfrm>
              <a:off x="66312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9" name="Google Shape;1463;p8"/>
            <p:cNvSpPr/>
            <p:nvPr/>
          </p:nvSpPr>
          <p:spPr>
            <a:xfrm>
              <a:off x="124056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0" name="Google Shape;1464;p8"/>
            <p:cNvSpPr/>
            <p:nvPr/>
          </p:nvSpPr>
          <p:spPr>
            <a:xfrm>
              <a:off x="11926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1" name="Google Shape;1465;p8"/>
            <p:cNvSpPr/>
            <p:nvPr/>
          </p:nvSpPr>
          <p:spPr>
            <a:xfrm>
              <a:off x="113832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2" name="Google Shape;1466;p8"/>
            <p:cNvSpPr/>
            <p:nvPr/>
          </p:nvSpPr>
          <p:spPr>
            <a:xfrm>
              <a:off x="109620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3" name="Google Shape;1467;p8"/>
            <p:cNvSpPr/>
            <p:nvPr/>
          </p:nvSpPr>
          <p:spPr>
            <a:xfrm>
              <a:off x="104220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4" name="Google Shape;1468;p8"/>
            <p:cNvSpPr/>
            <p:nvPr/>
          </p:nvSpPr>
          <p:spPr>
            <a:xfrm>
              <a:off x="99396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5" name="Google Shape;1469;p8"/>
            <p:cNvSpPr/>
            <p:nvPr/>
          </p:nvSpPr>
          <p:spPr>
            <a:xfrm>
              <a:off x="95184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6" name="Google Shape;1470;p8"/>
            <p:cNvSpPr/>
            <p:nvPr/>
          </p:nvSpPr>
          <p:spPr>
            <a:xfrm>
              <a:off x="89784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7" name="Google Shape;1471;p8"/>
            <p:cNvSpPr/>
            <p:nvPr/>
          </p:nvSpPr>
          <p:spPr>
            <a:xfrm>
              <a:off x="84960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8" name="Google Shape;1472;p8"/>
            <p:cNvSpPr/>
            <p:nvPr/>
          </p:nvSpPr>
          <p:spPr>
            <a:xfrm>
              <a:off x="80748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9" name="Google Shape;1473;p8"/>
            <p:cNvSpPr/>
            <p:nvPr/>
          </p:nvSpPr>
          <p:spPr>
            <a:xfrm>
              <a:off x="75348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0" name="Google Shape;1474;p8"/>
            <p:cNvSpPr/>
            <p:nvPr/>
          </p:nvSpPr>
          <p:spPr>
            <a:xfrm>
              <a:off x="70524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1" name="Google Shape;1475;p8"/>
            <p:cNvSpPr/>
            <p:nvPr/>
          </p:nvSpPr>
          <p:spPr>
            <a:xfrm>
              <a:off x="66312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2" name="Google Shape;1476;p8"/>
            <p:cNvSpPr/>
            <p:nvPr/>
          </p:nvSpPr>
          <p:spPr>
            <a:xfrm>
              <a:off x="60876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3" name="Google Shape;1477;p8"/>
            <p:cNvSpPr/>
            <p:nvPr/>
          </p:nvSpPr>
          <p:spPr>
            <a:xfrm>
              <a:off x="5608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4" name="Google Shape;1478;p8"/>
            <p:cNvSpPr/>
            <p:nvPr/>
          </p:nvSpPr>
          <p:spPr>
            <a:xfrm>
              <a:off x="124056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5" name="Google Shape;1479;p8"/>
            <p:cNvSpPr/>
            <p:nvPr/>
          </p:nvSpPr>
          <p:spPr>
            <a:xfrm>
              <a:off x="11926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6" name="Google Shape;1480;p8"/>
            <p:cNvSpPr/>
            <p:nvPr/>
          </p:nvSpPr>
          <p:spPr>
            <a:xfrm>
              <a:off x="113832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7" name="Google Shape;1481;p8"/>
            <p:cNvSpPr/>
            <p:nvPr/>
          </p:nvSpPr>
          <p:spPr>
            <a:xfrm>
              <a:off x="109620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8" name="Google Shape;1482;p8"/>
            <p:cNvSpPr/>
            <p:nvPr/>
          </p:nvSpPr>
          <p:spPr>
            <a:xfrm>
              <a:off x="104220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9" name="Google Shape;1483;p8"/>
            <p:cNvSpPr/>
            <p:nvPr/>
          </p:nvSpPr>
          <p:spPr>
            <a:xfrm>
              <a:off x="99396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0" name="Google Shape;1484;p8"/>
            <p:cNvSpPr/>
            <p:nvPr/>
          </p:nvSpPr>
          <p:spPr>
            <a:xfrm>
              <a:off x="95184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1" name="Google Shape;1485;p8"/>
            <p:cNvSpPr/>
            <p:nvPr/>
          </p:nvSpPr>
          <p:spPr>
            <a:xfrm>
              <a:off x="89784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2" name="Google Shape;1486;p8"/>
            <p:cNvSpPr/>
            <p:nvPr/>
          </p:nvSpPr>
          <p:spPr>
            <a:xfrm>
              <a:off x="84960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3" name="Google Shape;1487;p8"/>
            <p:cNvSpPr/>
            <p:nvPr/>
          </p:nvSpPr>
          <p:spPr>
            <a:xfrm>
              <a:off x="80748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4" name="Google Shape;1488;p8"/>
            <p:cNvSpPr/>
            <p:nvPr/>
          </p:nvSpPr>
          <p:spPr>
            <a:xfrm>
              <a:off x="75348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5" name="Google Shape;1489;p8"/>
            <p:cNvSpPr/>
            <p:nvPr/>
          </p:nvSpPr>
          <p:spPr>
            <a:xfrm>
              <a:off x="70524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6" name="Google Shape;1490;p8"/>
            <p:cNvSpPr/>
            <p:nvPr/>
          </p:nvSpPr>
          <p:spPr>
            <a:xfrm>
              <a:off x="66312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7" name="Google Shape;1491;p8"/>
            <p:cNvSpPr/>
            <p:nvPr/>
          </p:nvSpPr>
          <p:spPr>
            <a:xfrm>
              <a:off x="60876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8" name="Google Shape;1492;p8"/>
            <p:cNvSpPr/>
            <p:nvPr/>
          </p:nvSpPr>
          <p:spPr>
            <a:xfrm>
              <a:off x="5608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9" name="Google Shape;1493;p8"/>
            <p:cNvSpPr/>
            <p:nvPr/>
          </p:nvSpPr>
          <p:spPr>
            <a:xfrm>
              <a:off x="124056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0" name="Google Shape;1494;p8"/>
            <p:cNvSpPr/>
            <p:nvPr/>
          </p:nvSpPr>
          <p:spPr>
            <a:xfrm>
              <a:off x="11926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1" name="Google Shape;1495;p8"/>
            <p:cNvSpPr/>
            <p:nvPr/>
          </p:nvSpPr>
          <p:spPr>
            <a:xfrm>
              <a:off x="113832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2" name="Google Shape;1496;p8"/>
            <p:cNvSpPr/>
            <p:nvPr/>
          </p:nvSpPr>
          <p:spPr>
            <a:xfrm>
              <a:off x="109620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3" name="Google Shape;1497;p8"/>
            <p:cNvSpPr/>
            <p:nvPr/>
          </p:nvSpPr>
          <p:spPr>
            <a:xfrm>
              <a:off x="104220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4" name="Google Shape;1498;p8"/>
            <p:cNvSpPr/>
            <p:nvPr/>
          </p:nvSpPr>
          <p:spPr>
            <a:xfrm>
              <a:off x="99396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5" name="Google Shape;1499;p8"/>
            <p:cNvSpPr/>
            <p:nvPr/>
          </p:nvSpPr>
          <p:spPr>
            <a:xfrm>
              <a:off x="95184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6" name="Google Shape;1500;p8"/>
            <p:cNvSpPr/>
            <p:nvPr/>
          </p:nvSpPr>
          <p:spPr>
            <a:xfrm>
              <a:off x="89784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7" name="Google Shape;1501;p8"/>
            <p:cNvSpPr/>
            <p:nvPr/>
          </p:nvSpPr>
          <p:spPr>
            <a:xfrm>
              <a:off x="84960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8" name="Google Shape;1502;p8"/>
            <p:cNvSpPr/>
            <p:nvPr/>
          </p:nvSpPr>
          <p:spPr>
            <a:xfrm>
              <a:off x="80748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9" name="Google Shape;1503;p8"/>
            <p:cNvSpPr/>
            <p:nvPr/>
          </p:nvSpPr>
          <p:spPr>
            <a:xfrm>
              <a:off x="75348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0" name="Google Shape;1504;p8"/>
            <p:cNvSpPr/>
            <p:nvPr/>
          </p:nvSpPr>
          <p:spPr>
            <a:xfrm>
              <a:off x="70524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1" name="Google Shape;1505;p8"/>
            <p:cNvSpPr/>
            <p:nvPr/>
          </p:nvSpPr>
          <p:spPr>
            <a:xfrm>
              <a:off x="66312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2" name="Google Shape;1506;p8"/>
            <p:cNvSpPr/>
            <p:nvPr/>
          </p:nvSpPr>
          <p:spPr>
            <a:xfrm>
              <a:off x="60876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3" name="Google Shape;1507;p8"/>
            <p:cNvSpPr/>
            <p:nvPr/>
          </p:nvSpPr>
          <p:spPr>
            <a:xfrm>
              <a:off x="5608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4" name="Google Shape;1508;p8"/>
            <p:cNvSpPr/>
            <p:nvPr/>
          </p:nvSpPr>
          <p:spPr>
            <a:xfrm>
              <a:off x="124056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5" name="Google Shape;1509;p8"/>
            <p:cNvSpPr/>
            <p:nvPr/>
          </p:nvSpPr>
          <p:spPr>
            <a:xfrm>
              <a:off x="11926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6" name="Google Shape;1510;p8"/>
            <p:cNvSpPr/>
            <p:nvPr/>
          </p:nvSpPr>
          <p:spPr>
            <a:xfrm>
              <a:off x="113832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7" name="Google Shape;1511;p8"/>
            <p:cNvSpPr/>
            <p:nvPr/>
          </p:nvSpPr>
          <p:spPr>
            <a:xfrm>
              <a:off x="109620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8" name="Google Shape;1512;p8"/>
            <p:cNvSpPr/>
            <p:nvPr/>
          </p:nvSpPr>
          <p:spPr>
            <a:xfrm>
              <a:off x="104220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9" name="Google Shape;1513;p8"/>
            <p:cNvSpPr/>
            <p:nvPr/>
          </p:nvSpPr>
          <p:spPr>
            <a:xfrm>
              <a:off x="99396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0" name="Google Shape;1514;p8"/>
            <p:cNvSpPr/>
            <p:nvPr/>
          </p:nvSpPr>
          <p:spPr>
            <a:xfrm>
              <a:off x="95184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1" name="Google Shape;1515;p8"/>
            <p:cNvSpPr/>
            <p:nvPr/>
          </p:nvSpPr>
          <p:spPr>
            <a:xfrm>
              <a:off x="89784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2" name="Google Shape;1516;p8"/>
            <p:cNvSpPr/>
            <p:nvPr/>
          </p:nvSpPr>
          <p:spPr>
            <a:xfrm>
              <a:off x="84960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3" name="Google Shape;1517;p8"/>
            <p:cNvSpPr/>
            <p:nvPr/>
          </p:nvSpPr>
          <p:spPr>
            <a:xfrm>
              <a:off x="80748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4" name="Google Shape;1518;p8"/>
            <p:cNvSpPr/>
            <p:nvPr/>
          </p:nvSpPr>
          <p:spPr>
            <a:xfrm>
              <a:off x="75348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5" name="Google Shape;1519;p8"/>
            <p:cNvSpPr/>
            <p:nvPr/>
          </p:nvSpPr>
          <p:spPr>
            <a:xfrm>
              <a:off x="70524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6" name="Google Shape;1520;p8"/>
            <p:cNvSpPr/>
            <p:nvPr/>
          </p:nvSpPr>
          <p:spPr>
            <a:xfrm>
              <a:off x="66312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7" name="Google Shape;1521;p8"/>
            <p:cNvSpPr/>
            <p:nvPr/>
          </p:nvSpPr>
          <p:spPr>
            <a:xfrm>
              <a:off x="60876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8" name="Google Shape;1522;p8"/>
            <p:cNvSpPr/>
            <p:nvPr/>
          </p:nvSpPr>
          <p:spPr>
            <a:xfrm>
              <a:off x="5608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9" name="Google Shape;1523;p8"/>
            <p:cNvSpPr/>
            <p:nvPr/>
          </p:nvSpPr>
          <p:spPr>
            <a:xfrm>
              <a:off x="124056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0" name="Google Shape;1524;p8"/>
            <p:cNvSpPr/>
            <p:nvPr/>
          </p:nvSpPr>
          <p:spPr>
            <a:xfrm>
              <a:off x="119268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1" name="Google Shape;1525;p8"/>
            <p:cNvSpPr/>
            <p:nvPr/>
          </p:nvSpPr>
          <p:spPr>
            <a:xfrm>
              <a:off x="113832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2" name="Google Shape;1526;p8"/>
            <p:cNvSpPr/>
            <p:nvPr/>
          </p:nvSpPr>
          <p:spPr>
            <a:xfrm>
              <a:off x="109620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3" name="Google Shape;1527;p8"/>
            <p:cNvSpPr/>
            <p:nvPr/>
          </p:nvSpPr>
          <p:spPr>
            <a:xfrm>
              <a:off x="104220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4" name="Google Shape;1528;p8"/>
            <p:cNvSpPr/>
            <p:nvPr/>
          </p:nvSpPr>
          <p:spPr>
            <a:xfrm>
              <a:off x="99396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5" name="Google Shape;1529;p8"/>
            <p:cNvSpPr/>
            <p:nvPr/>
          </p:nvSpPr>
          <p:spPr>
            <a:xfrm>
              <a:off x="95184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6" name="Google Shape;1530;p8"/>
            <p:cNvSpPr/>
            <p:nvPr/>
          </p:nvSpPr>
          <p:spPr>
            <a:xfrm>
              <a:off x="89784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7" name="Google Shape;1531;p8"/>
            <p:cNvSpPr/>
            <p:nvPr/>
          </p:nvSpPr>
          <p:spPr>
            <a:xfrm>
              <a:off x="84960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8" name="Google Shape;1532;p8"/>
            <p:cNvSpPr/>
            <p:nvPr/>
          </p:nvSpPr>
          <p:spPr>
            <a:xfrm>
              <a:off x="80748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9" name="Google Shape;1533;p8"/>
            <p:cNvSpPr/>
            <p:nvPr/>
          </p:nvSpPr>
          <p:spPr>
            <a:xfrm>
              <a:off x="75348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0" name="Google Shape;1534;p8"/>
            <p:cNvSpPr/>
            <p:nvPr/>
          </p:nvSpPr>
          <p:spPr>
            <a:xfrm>
              <a:off x="70524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1" name="Google Shape;1535;p8"/>
            <p:cNvSpPr/>
            <p:nvPr/>
          </p:nvSpPr>
          <p:spPr>
            <a:xfrm>
              <a:off x="66312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2" name="Google Shape;1536;p8"/>
            <p:cNvSpPr/>
            <p:nvPr/>
          </p:nvSpPr>
          <p:spPr>
            <a:xfrm>
              <a:off x="60876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3" name="Google Shape;1537;p8"/>
            <p:cNvSpPr/>
            <p:nvPr/>
          </p:nvSpPr>
          <p:spPr>
            <a:xfrm>
              <a:off x="124056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4" name="Google Shape;1538;p8"/>
            <p:cNvSpPr/>
            <p:nvPr/>
          </p:nvSpPr>
          <p:spPr>
            <a:xfrm>
              <a:off x="119268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5" name="Google Shape;1539;p8"/>
            <p:cNvSpPr/>
            <p:nvPr/>
          </p:nvSpPr>
          <p:spPr>
            <a:xfrm>
              <a:off x="1138320" y="9244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6" name="Google Shape;1540;p8"/>
            <p:cNvSpPr/>
            <p:nvPr/>
          </p:nvSpPr>
          <p:spPr>
            <a:xfrm>
              <a:off x="109620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7" name="Google Shape;1541;p8"/>
            <p:cNvSpPr/>
            <p:nvPr/>
          </p:nvSpPr>
          <p:spPr>
            <a:xfrm>
              <a:off x="1042200" y="9244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8" name="Google Shape;1542;p8"/>
            <p:cNvSpPr/>
            <p:nvPr/>
          </p:nvSpPr>
          <p:spPr>
            <a:xfrm>
              <a:off x="99396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9" name="Google Shape;1543;p8"/>
            <p:cNvSpPr/>
            <p:nvPr/>
          </p:nvSpPr>
          <p:spPr>
            <a:xfrm>
              <a:off x="95184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0" name="Google Shape;1544;p8"/>
            <p:cNvSpPr/>
            <p:nvPr/>
          </p:nvSpPr>
          <p:spPr>
            <a:xfrm>
              <a:off x="897840" y="9244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1" name="Google Shape;1545;p8"/>
            <p:cNvSpPr/>
            <p:nvPr/>
          </p:nvSpPr>
          <p:spPr>
            <a:xfrm>
              <a:off x="84960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2" name="Google Shape;1546;p8"/>
            <p:cNvSpPr/>
            <p:nvPr/>
          </p:nvSpPr>
          <p:spPr>
            <a:xfrm>
              <a:off x="80748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3" name="Google Shape;1547;p8"/>
            <p:cNvSpPr/>
            <p:nvPr/>
          </p:nvSpPr>
          <p:spPr>
            <a:xfrm>
              <a:off x="753480" y="9244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4" name="Google Shape;1548;p8"/>
            <p:cNvSpPr/>
            <p:nvPr/>
          </p:nvSpPr>
          <p:spPr>
            <a:xfrm>
              <a:off x="70524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5" name="Google Shape;1549;p8"/>
            <p:cNvSpPr/>
            <p:nvPr/>
          </p:nvSpPr>
          <p:spPr>
            <a:xfrm>
              <a:off x="66312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6" name="Google Shape;1550;p8"/>
            <p:cNvSpPr/>
            <p:nvPr/>
          </p:nvSpPr>
          <p:spPr>
            <a:xfrm>
              <a:off x="1240560" y="870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7" name="Google Shape;1551;p8"/>
            <p:cNvSpPr/>
            <p:nvPr/>
          </p:nvSpPr>
          <p:spPr>
            <a:xfrm>
              <a:off x="119268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8" name="Google Shape;1552;p8"/>
            <p:cNvSpPr/>
            <p:nvPr/>
          </p:nvSpPr>
          <p:spPr>
            <a:xfrm>
              <a:off x="1138320" y="870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9" name="Google Shape;1553;p8"/>
            <p:cNvSpPr/>
            <p:nvPr/>
          </p:nvSpPr>
          <p:spPr>
            <a:xfrm>
              <a:off x="1096200" y="870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0" name="Google Shape;1554;p8"/>
            <p:cNvSpPr/>
            <p:nvPr/>
          </p:nvSpPr>
          <p:spPr>
            <a:xfrm>
              <a:off x="1042200" y="870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1" name="Google Shape;1555;p8"/>
            <p:cNvSpPr/>
            <p:nvPr/>
          </p:nvSpPr>
          <p:spPr>
            <a:xfrm>
              <a:off x="99396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2" name="Google Shape;1556;p8"/>
            <p:cNvSpPr/>
            <p:nvPr/>
          </p:nvSpPr>
          <p:spPr>
            <a:xfrm>
              <a:off x="951840" y="870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3" name="Google Shape;1557;p8"/>
            <p:cNvSpPr/>
            <p:nvPr/>
          </p:nvSpPr>
          <p:spPr>
            <a:xfrm>
              <a:off x="897840" y="870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4" name="Google Shape;1558;p8"/>
            <p:cNvSpPr/>
            <p:nvPr/>
          </p:nvSpPr>
          <p:spPr>
            <a:xfrm>
              <a:off x="84960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5" name="Google Shape;1559;p8"/>
            <p:cNvSpPr/>
            <p:nvPr/>
          </p:nvSpPr>
          <p:spPr>
            <a:xfrm>
              <a:off x="807480" y="870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6" name="Google Shape;1560;p8"/>
            <p:cNvSpPr/>
            <p:nvPr/>
          </p:nvSpPr>
          <p:spPr>
            <a:xfrm>
              <a:off x="753480" y="870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7" name="Google Shape;1561;p8"/>
            <p:cNvSpPr/>
            <p:nvPr/>
          </p:nvSpPr>
          <p:spPr>
            <a:xfrm>
              <a:off x="70524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8" name="Google Shape;1562;p8"/>
            <p:cNvSpPr/>
            <p:nvPr/>
          </p:nvSpPr>
          <p:spPr>
            <a:xfrm>
              <a:off x="1240560" y="8283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9" name="Google Shape;1563;p8"/>
            <p:cNvSpPr/>
            <p:nvPr/>
          </p:nvSpPr>
          <p:spPr>
            <a:xfrm>
              <a:off x="119268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0" name="Google Shape;1564;p8"/>
            <p:cNvSpPr/>
            <p:nvPr/>
          </p:nvSpPr>
          <p:spPr>
            <a:xfrm>
              <a:off x="1138320" y="8283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1" name="Google Shape;1565;p8"/>
            <p:cNvSpPr/>
            <p:nvPr/>
          </p:nvSpPr>
          <p:spPr>
            <a:xfrm>
              <a:off x="1096200" y="8283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2" name="Google Shape;1566;p8"/>
            <p:cNvSpPr/>
            <p:nvPr/>
          </p:nvSpPr>
          <p:spPr>
            <a:xfrm>
              <a:off x="1042200" y="8283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3" name="Google Shape;1567;p8"/>
            <p:cNvSpPr/>
            <p:nvPr/>
          </p:nvSpPr>
          <p:spPr>
            <a:xfrm>
              <a:off x="99396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4" name="Google Shape;1568;p8"/>
            <p:cNvSpPr/>
            <p:nvPr/>
          </p:nvSpPr>
          <p:spPr>
            <a:xfrm>
              <a:off x="951840" y="8283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5" name="Google Shape;1569;p8"/>
            <p:cNvSpPr/>
            <p:nvPr/>
          </p:nvSpPr>
          <p:spPr>
            <a:xfrm>
              <a:off x="897840" y="8283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6" name="Google Shape;1570;p8"/>
            <p:cNvSpPr/>
            <p:nvPr/>
          </p:nvSpPr>
          <p:spPr>
            <a:xfrm>
              <a:off x="84960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7" name="Google Shape;1571;p8"/>
            <p:cNvSpPr/>
            <p:nvPr/>
          </p:nvSpPr>
          <p:spPr>
            <a:xfrm>
              <a:off x="807480" y="8283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8" name="Google Shape;1572;p8"/>
            <p:cNvSpPr/>
            <p:nvPr/>
          </p:nvSpPr>
          <p:spPr>
            <a:xfrm>
              <a:off x="753480" y="8283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9" name="Google Shape;1573;p8"/>
            <p:cNvSpPr/>
            <p:nvPr/>
          </p:nvSpPr>
          <p:spPr>
            <a:xfrm>
              <a:off x="70524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0" name="Google Shape;1574;p8"/>
            <p:cNvSpPr/>
            <p:nvPr/>
          </p:nvSpPr>
          <p:spPr>
            <a:xfrm>
              <a:off x="1240560" y="780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1" name="Google Shape;1575;p8"/>
            <p:cNvSpPr/>
            <p:nvPr/>
          </p:nvSpPr>
          <p:spPr>
            <a:xfrm>
              <a:off x="119268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2" name="Google Shape;1576;p8"/>
            <p:cNvSpPr/>
            <p:nvPr/>
          </p:nvSpPr>
          <p:spPr>
            <a:xfrm>
              <a:off x="1138320" y="780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3" name="Google Shape;1577;p8"/>
            <p:cNvSpPr/>
            <p:nvPr/>
          </p:nvSpPr>
          <p:spPr>
            <a:xfrm>
              <a:off x="1096200" y="780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4" name="Google Shape;1578;p8"/>
            <p:cNvSpPr/>
            <p:nvPr/>
          </p:nvSpPr>
          <p:spPr>
            <a:xfrm>
              <a:off x="1042200" y="780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5" name="Google Shape;1579;p8"/>
            <p:cNvSpPr/>
            <p:nvPr/>
          </p:nvSpPr>
          <p:spPr>
            <a:xfrm>
              <a:off x="99396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6" name="Google Shape;1580;p8"/>
            <p:cNvSpPr/>
            <p:nvPr/>
          </p:nvSpPr>
          <p:spPr>
            <a:xfrm>
              <a:off x="951840" y="780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7" name="Google Shape;1581;p8"/>
            <p:cNvSpPr/>
            <p:nvPr/>
          </p:nvSpPr>
          <p:spPr>
            <a:xfrm>
              <a:off x="897840" y="780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8" name="Google Shape;1582;p8"/>
            <p:cNvSpPr/>
            <p:nvPr/>
          </p:nvSpPr>
          <p:spPr>
            <a:xfrm>
              <a:off x="84960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9" name="Google Shape;1583;p8"/>
            <p:cNvSpPr/>
            <p:nvPr/>
          </p:nvSpPr>
          <p:spPr>
            <a:xfrm>
              <a:off x="807480" y="780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0" name="Google Shape;1584;p8"/>
            <p:cNvSpPr/>
            <p:nvPr/>
          </p:nvSpPr>
          <p:spPr>
            <a:xfrm>
              <a:off x="753480" y="780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1" name="Google Shape;1585;p8"/>
            <p:cNvSpPr/>
            <p:nvPr/>
          </p:nvSpPr>
          <p:spPr>
            <a:xfrm>
              <a:off x="1240560" y="7261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2" name="Google Shape;1586;p8"/>
            <p:cNvSpPr/>
            <p:nvPr/>
          </p:nvSpPr>
          <p:spPr>
            <a:xfrm>
              <a:off x="119268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3" name="Google Shape;1587;p8"/>
            <p:cNvSpPr/>
            <p:nvPr/>
          </p:nvSpPr>
          <p:spPr>
            <a:xfrm>
              <a:off x="1138320" y="7261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4" name="Google Shape;1588;p8"/>
            <p:cNvSpPr/>
            <p:nvPr/>
          </p:nvSpPr>
          <p:spPr>
            <a:xfrm>
              <a:off x="1096200" y="7261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5" name="Google Shape;1589;p8"/>
            <p:cNvSpPr/>
            <p:nvPr/>
          </p:nvSpPr>
          <p:spPr>
            <a:xfrm>
              <a:off x="1042200" y="7261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6" name="Google Shape;1590;p8"/>
            <p:cNvSpPr/>
            <p:nvPr/>
          </p:nvSpPr>
          <p:spPr>
            <a:xfrm>
              <a:off x="99396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7" name="Google Shape;1591;p8"/>
            <p:cNvSpPr/>
            <p:nvPr/>
          </p:nvSpPr>
          <p:spPr>
            <a:xfrm>
              <a:off x="951840" y="7261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8" name="Google Shape;1592;p8"/>
            <p:cNvSpPr/>
            <p:nvPr/>
          </p:nvSpPr>
          <p:spPr>
            <a:xfrm>
              <a:off x="1240560" y="6840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9" name="Google Shape;1593;p8"/>
            <p:cNvSpPr/>
            <p:nvPr/>
          </p:nvSpPr>
          <p:spPr>
            <a:xfrm>
              <a:off x="119268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0" name="Google Shape;1594;p8"/>
            <p:cNvSpPr/>
            <p:nvPr/>
          </p:nvSpPr>
          <p:spPr>
            <a:xfrm>
              <a:off x="1138320" y="6840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1" name="Google Shape;1595;p8"/>
            <p:cNvSpPr/>
            <p:nvPr/>
          </p:nvSpPr>
          <p:spPr>
            <a:xfrm>
              <a:off x="1096200" y="6840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2" name="Google Shape;1596;p8"/>
            <p:cNvSpPr/>
            <p:nvPr/>
          </p:nvSpPr>
          <p:spPr>
            <a:xfrm>
              <a:off x="1042200" y="6840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3" name="Google Shape;1597;p8"/>
            <p:cNvSpPr/>
            <p:nvPr/>
          </p:nvSpPr>
          <p:spPr>
            <a:xfrm>
              <a:off x="99396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4" name="Google Shape;1598;p8"/>
            <p:cNvSpPr/>
            <p:nvPr/>
          </p:nvSpPr>
          <p:spPr>
            <a:xfrm>
              <a:off x="951840" y="6840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5" name="Google Shape;1599;p8"/>
            <p:cNvSpPr/>
            <p:nvPr/>
          </p:nvSpPr>
          <p:spPr>
            <a:xfrm>
              <a:off x="1240560" y="629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6" name="Google Shape;1600;p8"/>
            <p:cNvSpPr/>
            <p:nvPr/>
          </p:nvSpPr>
          <p:spPr>
            <a:xfrm>
              <a:off x="119268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7" name="Google Shape;1601;p8"/>
            <p:cNvSpPr/>
            <p:nvPr/>
          </p:nvSpPr>
          <p:spPr>
            <a:xfrm>
              <a:off x="1138320" y="629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8" name="Google Shape;1602;p8"/>
            <p:cNvSpPr/>
            <p:nvPr/>
          </p:nvSpPr>
          <p:spPr>
            <a:xfrm>
              <a:off x="1096200" y="629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9" name="Google Shape;1603;p8"/>
            <p:cNvSpPr/>
            <p:nvPr/>
          </p:nvSpPr>
          <p:spPr>
            <a:xfrm>
              <a:off x="1042200" y="629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0" name="Google Shape;1604;p8"/>
            <p:cNvSpPr/>
            <p:nvPr/>
          </p:nvSpPr>
          <p:spPr>
            <a:xfrm>
              <a:off x="99396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1" name="Google Shape;1605;p8"/>
            <p:cNvSpPr/>
            <p:nvPr/>
          </p:nvSpPr>
          <p:spPr>
            <a:xfrm>
              <a:off x="1240560" y="5817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2" name="Google Shape;1606;p8"/>
            <p:cNvSpPr/>
            <p:nvPr/>
          </p:nvSpPr>
          <p:spPr>
            <a:xfrm>
              <a:off x="1192680" y="5817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3" name="Google Shape;1607;p8"/>
            <p:cNvSpPr/>
            <p:nvPr/>
          </p:nvSpPr>
          <p:spPr>
            <a:xfrm>
              <a:off x="1138320" y="5817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4" name="Google Shape;1608;p8"/>
            <p:cNvSpPr/>
            <p:nvPr/>
          </p:nvSpPr>
          <p:spPr>
            <a:xfrm>
              <a:off x="1096200" y="5817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5" name="Google Shape;1609;p8"/>
            <p:cNvSpPr/>
            <p:nvPr/>
          </p:nvSpPr>
          <p:spPr>
            <a:xfrm>
              <a:off x="1042200" y="5817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6" name="Google Shape;1610;p8"/>
            <p:cNvSpPr/>
            <p:nvPr/>
          </p:nvSpPr>
          <p:spPr>
            <a:xfrm>
              <a:off x="1240560" y="5396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7" name="Google Shape;1611;p8"/>
            <p:cNvSpPr/>
            <p:nvPr/>
          </p:nvSpPr>
          <p:spPr>
            <a:xfrm>
              <a:off x="1192680" y="5396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8" name="Google Shape;1612;p8"/>
            <p:cNvSpPr/>
            <p:nvPr/>
          </p:nvSpPr>
          <p:spPr>
            <a:xfrm>
              <a:off x="1138320" y="5396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9" name="Google Shape;1613;p8"/>
            <p:cNvSpPr/>
            <p:nvPr/>
          </p:nvSpPr>
          <p:spPr>
            <a:xfrm>
              <a:off x="1096200" y="5396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0" name="Google Shape;1614;p8"/>
            <p:cNvSpPr/>
            <p:nvPr/>
          </p:nvSpPr>
          <p:spPr>
            <a:xfrm>
              <a:off x="128268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1" name="Google Shape;1615;p8"/>
            <p:cNvSpPr/>
            <p:nvPr/>
          </p:nvSpPr>
          <p:spPr>
            <a:xfrm>
              <a:off x="1330920" y="12132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2" name="Google Shape;1616;p8"/>
            <p:cNvSpPr/>
            <p:nvPr/>
          </p:nvSpPr>
          <p:spPr>
            <a:xfrm>
              <a:off x="1373040" y="12132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3" name="Google Shape;1617;p8"/>
            <p:cNvSpPr/>
            <p:nvPr/>
          </p:nvSpPr>
          <p:spPr>
            <a:xfrm>
              <a:off x="142704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4" name="Google Shape;1618;p8"/>
            <p:cNvSpPr/>
            <p:nvPr/>
          </p:nvSpPr>
          <p:spPr>
            <a:xfrm>
              <a:off x="147528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5" name="Google Shape;1619;p8"/>
            <p:cNvSpPr/>
            <p:nvPr/>
          </p:nvSpPr>
          <p:spPr>
            <a:xfrm>
              <a:off x="152352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6" name="Google Shape;1620;p8"/>
            <p:cNvSpPr/>
            <p:nvPr/>
          </p:nvSpPr>
          <p:spPr>
            <a:xfrm>
              <a:off x="157140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7" name="Google Shape;1621;p8"/>
            <p:cNvSpPr/>
            <p:nvPr/>
          </p:nvSpPr>
          <p:spPr>
            <a:xfrm>
              <a:off x="161964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8" name="Google Shape;1622;p8"/>
            <p:cNvSpPr/>
            <p:nvPr/>
          </p:nvSpPr>
          <p:spPr>
            <a:xfrm>
              <a:off x="166788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9" name="Google Shape;1623;p8"/>
            <p:cNvSpPr/>
            <p:nvPr/>
          </p:nvSpPr>
          <p:spPr>
            <a:xfrm>
              <a:off x="171612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0" name="Google Shape;1624;p8"/>
            <p:cNvSpPr/>
            <p:nvPr/>
          </p:nvSpPr>
          <p:spPr>
            <a:xfrm>
              <a:off x="176400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1" name="Google Shape;1625;p8"/>
            <p:cNvSpPr/>
            <p:nvPr/>
          </p:nvSpPr>
          <p:spPr>
            <a:xfrm>
              <a:off x="181224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2" name="Google Shape;1626;p8"/>
            <p:cNvSpPr/>
            <p:nvPr/>
          </p:nvSpPr>
          <p:spPr>
            <a:xfrm>
              <a:off x="1860480" y="12132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3" name="Google Shape;1627;p8"/>
            <p:cNvSpPr/>
            <p:nvPr/>
          </p:nvSpPr>
          <p:spPr>
            <a:xfrm>
              <a:off x="12826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4" name="Google Shape;1628;p8"/>
            <p:cNvSpPr/>
            <p:nvPr/>
          </p:nvSpPr>
          <p:spPr>
            <a:xfrm>
              <a:off x="1330920" y="1165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5" name="Google Shape;1629;p8"/>
            <p:cNvSpPr/>
            <p:nvPr/>
          </p:nvSpPr>
          <p:spPr>
            <a:xfrm>
              <a:off x="1373040" y="1165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6" name="Google Shape;1630;p8"/>
            <p:cNvSpPr/>
            <p:nvPr/>
          </p:nvSpPr>
          <p:spPr>
            <a:xfrm>
              <a:off x="142704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7" name="Google Shape;1631;p8"/>
            <p:cNvSpPr/>
            <p:nvPr/>
          </p:nvSpPr>
          <p:spPr>
            <a:xfrm>
              <a:off x="14752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8" name="Google Shape;1632;p8"/>
            <p:cNvSpPr/>
            <p:nvPr/>
          </p:nvSpPr>
          <p:spPr>
            <a:xfrm>
              <a:off x="152352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9" name="Google Shape;1633;p8"/>
            <p:cNvSpPr/>
            <p:nvPr/>
          </p:nvSpPr>
          <p:spPr>
            <a:xfrm>
              <a:off x="157140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0" name="Google Shape;1634;p8"/>
            <p:cNvSpPr/>
            <p:nvPr/>
          </p:nvSpPr>
          <p:spPr>
            <a:xfrm>
              <a:off x="161964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1" name="Google Shape;1635;p8"/>
            <p:cNvSpPr/>
            <p:nvPr/>
          </p:nvSpPr>
          <p:spPr>
            <a:xfrm>
              <a:off x="16678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2" name="Google Shape;1636;p8"/>
            <p:cNvSpPr/>
            <p:nvPr/>
          </p:nvSpPr>
          <p:spPr>
            <a:xfrm>
              <a:off x="171612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3" name="Google Shape;1637;p8"/>
            <p:cNvSpPr/>
            <p:nvPr/>
          </p:nvSpPr>
          <p:spPr>
            <a:xfrm>
              <a:off x="176400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4" name="Google Shape;1638;p8"/>
            <p:cNvSpPr/>
            <p:nvPr/>
          </p:nvSpPr>
          <p:spPr>
            <a:xfrm>
              <a:off x="181224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5" name="Google Shape;1639;p8"/>
            <p:cNvSpPr/>
            <p:nvPr/>
          </p:nvSpPr>
          <p:spPr>
            <a:xfrm>
              <a:off x="186048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6" name="Google Shape;1640;p8"/>
            <p:cNvSpPr/>
            <p:nvPr/>
          </p:nvSpPr>
          <p:spPr>
            <a:xfrm>
              <a:off x="190836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7" name="Google Shape;1641;p8"/>
            <p:cNvSpPr/>
            <p:nvPr/>
          </p:nvSpPr>
          <p:spPr>
            <a:xfrm>
              <a:off x="1956600" y="1165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8" name="Google Shape;1642;p8"/>
            <p:cNvSpPr/>
            <p:nvPr/>
          </p:nvSpPr>
          <p:spPr>
            <a:xfrm>
              <a:off x="12826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9" name="Google Shape;1643;p8"/>
            <p:cNvSpPr/>
            <p:nvPr/>
          </p:nvSpPr>
          <p:spPr>
            <a:xfrm>
              <a:off x="1330920" y="1110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0" name="Google Shape;1644;p8"/>
            <p:cNvSpPr/>
            <p:nvPr/>
          </p:nvSpPr>
          <p:spPr>
            <a:xfrm>
              <a:off x="1373040" y="1110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1" name="Google Shape;1645;p8"/>
            <p:cNvSpPr/>
            <p:nvPr/>
          </p:nvSpPr>
          <p:spPr>
            <a:xfrm>
              <a:off x="142704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2" name="Google Shape;1646;p8"/>
            <p:cNvSpPr/>
            <p:nvPr/>
          </p:nvSpPr>
          <p:spPr>
            <a:xfrm>
              <a:off x="14752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3" name="Google Shape;1647;p8"/>
            <p:cNvSpPr/>
            <p:nvPr/>
          </p:nvSpPr>
          <p:spPr>
            <a:xfrm>
              <a:off x="152352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4" name="Google Shape;1648;p8"/>
            <p:cNvSpPr/>
            <p:nvPr/>
          </p:nvSpPr>
          <p:spPr>
            <a:xfrm>
              <a:off x="157140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5" name="Google Shape;1649;p8"/>
            <p:cNvSpPr/>
            <p:nvPr/>
          </p:nvSpPr>
          <p:spPr>
            <a:xfrm>
              <a:off x="161964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6" name="Google Shape;1650;p8"/>
            <p:cNvSpPr/>
            <p:nvPr/>
          </p:nvSpPr>
          <p:spPr>
            <a:xfrm>
              <a:off x="16678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7" name="Google Shape;1651;p8"/>
            <p:cNvSpPr/>
            <p:nvPr/>
          </p:nvSpPr>
          <p:spPr>
            <a:xfrm>
              <a:off x="171612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8" name="Google Shape;1652;p8"/>
            <p:cNvSpPr/>
            <p:nvPr/>
          </p:nvSpPr>
          <p:spPr>
            <a:xfrm>
              <a:off x="176400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9" name="Google Shape;1653;p8"/>
            <p:cNvSpPr/>
            <p:nvPr/>
          </p:nvSpPr>
          <p:spPr>
            <a:xfrm>
              <a:off x="181224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0" name="Google Shape;1654;p8"/>
            <p:cNvSpPr/>
            <p:nvPr/>
          </p:nvSpPr>
          <p:spPr>
            <a:xfrm>
              <a:off x="186048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1" name="Google Shape;1655;p8"/>
            <p:cNvSpPr/>
            <p:nvPr/>
          </p:nvSpPr>
          <p:spPr>
            <a:xfrm>
              <a:off x="190836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2" name="Google Shape;1656;p8"/>
            <p:cNvSpPr/>
            <p:nvPr/>
          </p:nvSpPr>
          <p:spPr>
            <a:xfrm>
              <a:off x="1956600" y="1110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3" name="Google Shape;1657;p8"/>
            <p:cNvSpPr/>
            <p:nvPr/>
          </p:nvSpPr>
          <p:spPr>
            <a:xfrm>
              <a:off x="12826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4" name="Google Shape;1658;p8"/>
            <p:cNvSpPr/>
            <p:nvPr/>
          </p:nvSpPr>
          <p:spPr>
            <a:xfrm>
              <a:off x="1330920" y="1068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5" name="Google Shape;1659;p8"/>
            <p:cNvSpPr/>
            <p:nvPr/>
          </p:nvSpPr>
          <p:spPr>
            <a:xfrm>
              <a:off x="1373040" y="1068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6" name="Google Shape;1660;p8"/>
            <p:cNvSpPr/>
            <p:nvPr/>
          </p:nvSpPr>
          <p:spPr>
            <a:xfrm>
              <a:off x="142704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7" name="Google Shape;1661;p8"/>
            <p:cNvSpPr/>
            <p:nvPr/>
          </p:nvSpPr>
          <p:spPr>
            <a:xfrm>
              <a:off x="14752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8" name="Google Shape;1662;p8"/>
            <p:cNvSpPr/>
            <p:nvPr/>
          </p:nvSpPr>
          <p:spPr>
            <a:xfrm>
              <a:off x="152352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9" name="Google Shape;1663;p8"/>
            <p:cNvSpPr/>
            <p:nvPr/>
          </p:nvSpPr>
          <p:spPr>
            <a:xfrm>
              <a:off x="157140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0" name="Google Shape;1664;p8"/>
            <p:cNvSpPr/>
            <p:nvPr/>
          </p:nvSpPr>
          <p:spPr>
            <a:xfrm>
              <a:off x="161964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1" name="Google Shape;1665;p8"/>
            <p:cNvSpPr/>
            <p:nvPr/>
          </p:nvSpPr>
          <p:spPr>
            <a:xfrm>
              <a:off x="16678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2" name="Google Shape;1666;p8"/>
            <p:cNvSpPr/>
            <p:nvPr/>
          </p:nvSpPr>
          <p:spPr>
            <a:xfrm>
              <a:off x="171612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3" name="Google Shape;1667;p8"/>
            <p:cNvSpPr/>
            <p:nvPr/>
          </p:nvSpPr>
          <p:spPr>
            <a:xfrm>
              <a:off x="176400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4" name="Google Shape;1668;p8"/>
            <p:cNvSpPr/>
            <p:nvPr/>
          </p:nvSpPr>
          <p:spPr>
            <a:xfrm>
              <a:off x="181224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5" name="Google Shape;1669;p8"/>
            <p:cNvSpPr/>
            <p:nvPr/>
          </p:nvSpPr>
          <p:spPr>
            <a:xfrm>
              <a:off x="186048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6" name="Google Shape;1670;p8"/>
            <p:cNvSpPr/>
            <p:nvPr/>
          </p:nvSpPr>
          <p:spPr>
            <a:xfrm>
              <a:off x="190836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7" name="Google Shape;1671;p8"/>
            <p:cNvSpPr/>
            <p:nvPr/>
          </p:nvSpPr>
          <p:spPr>
            <a:xfrm>
              <a:off x="1956600" y="1068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8" name="Google Shape;1672;p8"/>
            <p:cNvSpPr/>
            <p:nvPr/>
          </p:nvSpPr>
          <p:spPr>
            <a:xfrm>
              <a:off x="12826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9" name="Google Shape;1673;p8"/>
            <p:cNvSpPr/>
            <p:nvPr/>
          </p:nvSpPr>
          <p:spPr>
            <a:xfrm>
              <a:off x="1330920" y="1014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0" name="Google Shape;1674;p8"/>
            <p:cNvSpPr/>
            <p:nvPr/>
          </p:nvSpPr>
          <p:spPr>
            <a:xfrm>
              <a:off x="1373040" y="1014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1" name="Google Shape;1675;p8"/>
            <p:cNvSpPr/>
            <p:nvPr/>
          </p:nvSpPr>
          <p:spPr>
            <a:xfrm>
              <a:off x="142704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2" name="Google Shape;1676;p8"/>
            <p:cNvSpPr/>
            <p:nvPr/>
          </p:nvSpPr>
          <p:spPr>
            <a:xfrm>
              <a:off x="14752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3" name="Google Shape;1677;p8"/>
            <p:cNvSpPr/>
            <p:nvPr/>
          </p:nvSpPr>
          <p:spPr>
            <a:xfrm>
              <a:off x="152352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4" name="Google Shape;1678;p8"/>
            <p:cNvSpPr/>
            <p:nvPr/>
          </p:nvSpPr>
          <p:spPr>
            <a:xfrm>
              <a:off x="157140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5" name="Google Shape;1679;p8"/>
            <p:cNvSpPr/>
            <p:nvPr/>
          </p:nvSpPr>
          <p:spPr>
            <a:xfrm>
              <a:off x="161964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6" name="Google Shape;1680;p8"/>
            <p:cNvSpPr/>
            <p:nvPr/>
          </p:nvSpPr>
          <p:spPr>
            <a:xfrm>
              <a:off x="16678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7" name="Google Shape;1681;p8"/>
            <p:cNvSpPr/>
            <p:nvPr/>
          </p:nvSpPr>
          <p:spPr>
            <a:xfrm>
              <a:off x="171612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8" name="Google Shape;1682;p8"/>
            <p:cNvSpPr/>
            <p:nvPr/>
          </p:nvSpPr>
          <p:spPr>
            <a:xfrm>
              <a:off x="176400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9" name="Google Shape;1683;p8"/>
            <p:cNvSpPr/>
            <p:nvPr/>
          </p:nvSpPr>
          <p:spPr>
            <a:xfrm>
              <a:off x="181224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0" name="Google Shape;1684;p8"/>
            <p:cNvSpPr/>
            <p:nvPr/>
          </p:nvSpPr>
          <p:spPr>
            <a:xfrm>
              <a:off x="186048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1" name="Google Shape;1685;p8"/>
            <p:cNvSpPr/>
            <p:nvPr/>
          </p:nvSpPr>
          <p:spPr>
            <a:xfrm>
              <a:off x="190836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2" name="Google Shape;1686;p8"/>
            <p:cNvSpPr/>
            <p:nvPr/>
          </p:nvSpPr>
          <p:spPr>
            <a:xfrm>
              <a:off x="1956600" y="1014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3" name="Google Shape;1687;p8"/>
            <p:cNvSpPr/>
            <p:nvPr/>
          </p:nvSpPr>
          <p:spPr>
            <a:xfrm>
              <a:off x="128268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4" name="Google Shape;1688;p8"/>
            <p:cNvSpPr/>
            <p:nvPr/>
          </p:nvSpPr>
          <p:spPr>
            <a:xfrm>
              <a:off x="1330920" y="972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5" name="Google Shape;1689;p8"/>
            <p:cNvSpPr/>
            <p:nvPr/>
          </p:nvSpPr>
          <p:spPr>
            <a:xfrm>
              <a:off x="1373040" y="972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6" name="Google Shape;1690;p8"/>
            <p:cNvSpPr/>
            <p:nvPr/>
          </p:nvSpPr>
          <p:spPr>
            <a:xfrm>
              <a:off x="142704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7" name="Google Shape;1691;p8"/>
            <p:cNvSpPr/>
            <p:nvPr/>
          </p:nvSpPr>
          <p:spPr>
            <a:xfrm>
              <a:off x="147528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8" name="Google Shape;1692;p8"/>
            <p:cNvSpPr/>
            <p:nvPr/>
          </p:nvSpPr>
          <p:spPr>
            <a:xfrm>
              <a:off x="152352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9" name="Google Shape;1693;p8"/>
            <p:cNvSpPr/>
            <p:nvPr/>
          </p:nvSpPr>
          <p:spPr>
            <a:xfrm>
              <a:off x="157140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0" name="Google Shape;1694;p8"/>
            <p:cNvSpPr/>
            <p:nvPr/>
          </p:nvSpPr>
          <p:spPr>
            <a:xfrm>
              <a:off x="161964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1" name="Google Shape;1695;p8"/>
            <p:cNvSpPr/>
            <p:nvPr/>
          </p:nvSpPr>
          <p:spPr>
            <a:xfrm>
              <a:off x="166788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2" name="Google Shape;1696;p8"/>
            <p:cNvSpPr/>
            <p:nvPr/>
          </p:nvSpPr>
          <p:spPr>
            <a:xfrm>
              <a:off x="171612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3" name="Google Shape;1697;p8"/>
            <p:cNvSpPr/>
            <p:nvPr/>
          </p:nvSpPr>
          <p:spPr>
            <a:xfrm>
              <a:off x="176400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4" name="Google Shape;1698;p8"/>
            <p:cNvSpPr/>
            <p:nvPr/>
          </p:nvSpPr>
          <p:spPr>
            <a:xfrm>
              <a:off x="181224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5" name="Google Shape;1699;p8"/>
            <p:cNvSpPr/>
            <p:nvPr/>
          </p:nvSpPr>
          <p:spPr>
            <a:xfrm>
              <a:off x="186048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6" name="Google Shape;1700;p8"/>
            <p:cNvSpPr/>
            <p:nvPr/>
          </p:nvSpPr>
          <p:spPr>
            <a:xfrm>
              <a:off x="190836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7" name="Google Shape;1701;p8"/>
            <p:cNvSpPr/>
            <p:nvPr/>
          </p:nvSpPr>
          <p:spPr>
            <a:xfrm>
              <a:off x="1956600" y="972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8" name="Google Shape;1702;p8"/>
            <p:cNvSpPr/>
            <p:nvPr/>
          </p:nvSpPr>
          <p:spPr>
            <a:xfrm>
              <a:off x="128268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9" name="Google Shape;1703;p8"/>
            <p:cNvSpPr/>
            <p:nvPr/>
          </p:nvSpPr>
          <p:spPr>
            <a:xfrm>
              <a:off x="1330920" y="9244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0" name="Google Shape;1704;p8"/>
            <p:cNvSpPr/>
            <p:nvPr/>
          </p:nvSpPr>
          <p:spPr>
            <a:xfrm>
              <a:off x="1373040" y="9244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1" name="Google Shape;1705;p8"/>
            <p:cNvSpPr/>
            <p:nvPr/>
          </p:nvSpPr>
          <p:spPr>
            <a:xfrm>
              <a:off x="142704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2" name="Google Shape;1706;p8"/>
            <p:cNvSpPr/>
            <p:nvPr/>
          </p:nvSpPr>
          <p:spPr>
            <a:xfrm>
              <a:off x="147528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3" name="Google Shape;1707;p8"/>
            <p:cNvSpPr/>
            <p:nvPr/>
          </p:nvSpPr>
          <p:spPr>
            <a:xfrm>
              <a:off x="152352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4" name="Google Shape;1708;p8"/>
            <p:cNvSpPr/>
            <p:nvPr/>
          </p:nvSpPr>
          <p:spPr>
            <a:xfrm>
              <a:off x="157140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5" name="Google Shape;1709;p8"/>
            <p:cNvSpPr/>
            <p:nvPr/>
          </p:nvSpPr>
          <p:spPr>
            <a:xfrm>
              <a:off x="161964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6" name="Google Shape;1710;p8"/>
            <p:cNvSpPr/>
            <p:nvPr/>
          </p:nvSpPr>
          <p:spPr>
            <a:xfrm>
              <a:off x="166788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7" name="Google Shape;1711;p8"/>
            <p:cNvSpPr/>
            <p:nvPr/>
          </p:nvSpPr>
          <p:spPr>
            <a:xfrm>
              <a:off x="171612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8" name="Google Shape;1712;p8"/>
            <p:cNvSpPr/>
            <p:nvPr/>
          </p:nvSpPr>
          <p:spPr>
            <a:xfrm>
              <a:off x="176400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9" name="Google Shape;1713;p8"/>
            <p:cNvSpPr/>
            <p:nvPr/>
          </p:nvSpPr>
          <p:spPr>
            <a:xfrm>
              <a:off x="181224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0" name="Google Shape;1714;p8"/>
            <p:cNvSpPr/>
            <p:nvPr/>
          </p:nvSpPr>
          <p:spPr>
            <a:xfrm>
              <a:off x="1860480" y="9244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1" name="Google Shape;1715;p8"/>
            <p:cNvSpPr/>
            <p:nvPr/>
          </p:nvSpPr>
          <p:spPr>
            <a:xfrm>
              <a:off x="128268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2" name="Google Shape;1716;p8"/>
            <p:cNvSpPr/>
            <p:nvPr/>
          </p:nvSpPr>
          <p:spPr>
            <a:xfrm>
              <a:off x="1330920" y="870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3" name="Google Shape;1717;p8"/>
            <p:cNvSpPr/>
            <p:nvPr/>
          </p:nvSpPr>
          <p:spPr>
            <a:xfrm>
              <a:off x="1373040" y="870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4" name="Google Shape;1718;p8"/>
            <p:cNvSpPr/>
            <p:nvPr/>
          </p:nvSpPr>
          <p:spPr>
            <a:xfrm>
              <a:off x="142704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5" name="Google Shape;1719;p8"/>
            <p:cNvSpPr/>
            <p:nvPr/>
          </p:nvSpPr>
          <p:spPr>
            <a:xfrm>
              <a:off x="147528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6" name="Google Shape;1720;p8"/>
            <p:cNvSpPr/>
            <p:nvPr/>
          </p:nvSpPr>
          <p:spPr>
            <a:xfrm>
              <a:off x="152352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7" name="Google Shape;1721;p8"/>
            <p:cNvSpPr/>
            <p:nvPr/>
          </p:nvSpPr>
          <p:spPr>
            <a:xfrm>
              <a:off x="157140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8" name="Google Shape;1722;p8"/>
            <p:cNvSpPr/>
            <p:nvPr/>
          </p:nvSpPr>
          <p:spPr>
            <a:xfrm>
              <a:off x="161964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9" name="Google Shape;1723;p8"/>
            <p:cNvSpPr/>
            <p:nvPr/>
          </p:nvSpPr>
          <p:spPr>
            <a:xfrm>
              <a:off x="166788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0" name="Google Shape;1724;p8"/>
            <p:cNvSpPr/>
            <p:nvPr/>
          </p:nvSpPr>
          <p:spPr>
            <a:xfrm>
              <a:off x="171612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1" name="Google Shape;1725;p8"/>
            <p:cNvSpPr/>
            <p:nvPr/>
          </p:nvSpPr>
          <p:spPr>
            <a:xfrm>
              <a:off x="176400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2" name="Google Shape;1726;p8"/>
            <p:cNvSpPr/>
            <p:nvPr/>
          </p:nvSpPr>
          <p:spPr>
            <a:xfrm>
              <a:off x="1812240" y="870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3" name="Google Shape;1727;p8"/>
            <p:cNvSpPr/>
            <p:nvPr/>
          </p:nvSpPr>
          <p:spPr>
            <a:xfrm>
              <a:off x="128268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4" name="Google Shape;1728;p8"/>
            <p:cNvSpPr/>
            <p:nvPr/>
          </p:nvSpPr>
          <p:spPr>
            <a:xfrm>
              <a:off x="1330920" y="8283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5" name="Google Shape;1729;p8"/>
            <p:cNvSpPr/>
            <p:nvPr/>
          </p:nvSpPr>
          <p:spPr>
            <a:xfrm>
              <a:off x="1373040" y="8283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6" name="Google Shape;1730;p8"/>
            <p:cNvSpPr/>
            <p:nvPr/>
          </p:nvSpPr>
          <p:spPr>
            <a:xfrm>
              <a:off x="142704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7" name="Google Shape;1731;p8"/>
            <p:cNvSpPr/>
            <p:nvPr/>
          </p:nvSpPr>
          <p:spPr>
            <a:xfrm>
              <a:off x="147528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8" name="Google Shape;1732;p8"/>
            <p:cNvSpPr/>
            <p:nvPr/>
          </p:nvSpPr>
          <p:spPr>
            <a:xfrm>
              <a:off x="152352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9" name="Google Shape;1733;p8"/>
            <p:cNvSpPr/>
            <p:nvPr/>
          </p:nvSpPr>
          <p:spPr>
            <a:xfrm>
              <a:off x="157140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0" name="Google Shape;1734;p8"/>
            <p:cNvSpPr/>
            <p:nvPr/>
          </p:nvSpPr>
          <p:spPr>
            <a:xfrm>
              <a:off x="161964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1" name="Google Shape;1735;p8"/>
            <p:cNvSpPr/>
            <p:nvPr/>
          </p:nvSpPr>
          <p:spPr>
            <a:xfrm>
              <a:off x="166788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2" name="Google Shape;1736;p8"/>
            <p:cNvSpPr/>
            <p:nvPr/>
          </p:nvSpPr>
          <p:spPr>
            <a:xfrm>
              <a:off x="171612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3" name="Google Shape;1737;p8"/>
            <p:cNvSpPr/>
            <p:nvPr/>
          </p:nvSpPr>
          <p:spPr>
            <a:xfrm>
              <a:off x="176400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4" name="Google Shape;1738;p8"/>
            <p:cNvSpPr/>
            <p:nvPr/>
          </p:nvSpPr>
          <p:spPr>
            <a:xfrm>
              <a:off x="1812240" y="8283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5" name="Google Shape;1739;p8"/>
            <p:cNvSpPr/>
            <p:nvPr/>
          </p:nvSpPr>
          <p:spPr>
            <a:xfrm>
              <a:off x="128268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6" name="Google Shape;1740;p8"/>
            <p:cNvSpPr/>
            <p:nvPr/>
          </p:nvSpPr>
          <p:spPr>
            <a:xfrm>
              <a:off x="1330920" y="780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7" name="Google Shape;1741;p8"/>
            <p:cNvSpPr/>
            <p:nvPr/>
          </p:nvSpPr>
          <p:spPr>
            <a:xfrm>
              <a:off x="1373040" y="780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8" name="Google Shape;1742;p8"/>
            <p:cNvSpPr/>
            <p:nvPr/>
          </p:nvSpPr>
          <p:spPr>
            <a:xfrm>
              <a:off x="142704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9" name="Google Shape;1743;p8"/>
            <p:cNvSpPr/>
            <p:nvPr/>
          </p:nvSpPr>
          <p:spPr>
            <a:xfrm>
              <a:off x="147528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0" name="Google Shape;1744;p8"/>
            <p:cNvSpPr/>
            <p:nvPr/>
          </p:nvSpPr>
          <p:spPr>
            <a:xfrm>
              <a:off x="152352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1" name="Google Shape;1745;p8"/>
            <p:cNvSpPr/>
            <p:nvPr/>
          </p:nvSpPr>
          <p:spPr>
            <a:xfrm>
              <a:off x="157140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2" name="Google Shape;1746;p8"/>
            <p:cNvSpPr/>
            <p:nvPr/>
          </p:nvSpPr>
          <p:spPr>
            <a:xfrm>
              <a:off x="161964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3" name="Google Shape;1747;p8"/>
            <p:cNvSpPr/>
            <p:nvPr/>
          </p:nvSpPr>
          <p:spPr>
            <a:xfrm>
              <a:off x="166788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4" name="Google Shape;1748;p8"/>
            <p:cNvSpPr/>
            <p:nvPr/>
          </p:nvSpPr>
          <p:spPr>
            <a:xfrm>
              <a:off x="171612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5" name="Google Shape;1749;p8"/>
            <p:cNvSpPr/>
            <p:nvPr/>
          </p:nvSpPr>
          <p:spPr>
            <a:xfrm>
              <a:off x="1764000" y="780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6" name="Google Shape;1750;p8"/>
            <p:cNvSpPr/>
            <p:nvPr/>
          </p:nvSpPr>
          <p:spPr>
            <a:xfrm>
              <a:off x="128268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7" name="Google Shape;1751;p8"/>
            <p:cNvSpPr/>
            <p:nvPr/>
          </p:nvSpPr>
          <p:spPr>
            <a:xfrm>
              <a:off x="1330920" y="7261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8" name="Google Shape;1752;p8"/>
            <p:cNvSpPr/>
            <p:nvPr/>
          </p:nvSpPr>
          <p:spPr>
            <a:xfrm>
              <a:off x="1373040" y="7261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9" name="Google Shape;1753;p8"/>
            <p:cNvSpPr/>
            <p:nvPr/>
          </p:nvSpPr>
          <p:spPr>
            <a:xfrm>
              <a:off x="142704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0" name="Google Shape;1754;p8"/>
            <p:cNvSpPr/>
            <p:nvPr/>
          </p:nvSpPr>
          <p:spPr>
            <a:xfrm>
              <a:off x="147528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1" name="Google Shape;1755;p8"/>
            <p:cNvSpPr/>
            <p:nvPr/>
          </p:nvSpPr>
          <p:spPr>
            <a:xfrm>
              <a:off x="152352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2" name="Google Shape;1756;p8"/>
            <p:cNvSpPr/>
            <p:nvPr/>
          </p:nvSpPr>
          <p:spPr>
            <a:xfrm>
              <a:off x="1571400" y="7261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3" name="Google Shape;1757;p8"/>
            <p:cNvSpPr/>
            <p:nvPr/>
          </p:nvSpPr>
          <p:spPr>
            <a:xfrm>
              <a:off x="128268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4" name="Google Shape;1758;p8"/>
            <p:cNvSpPr/>
            <p:nvPr/>
          </p:nvSpPr>
          <p:spPr>
            <a:xfrm>
              <a:off x="1330920" y="6840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5" name="Google Shape;1759;p8"/>
            <p:cNvSpPr/>
            <p:nvPr/>
          </p:nvSpPr>
          <p:spPr>
            <a:xfrm>
              <a:off x="1373040" y="6840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6" name="Google Shape;1760;p8"/>
            <p:cNvSpPr/>
            <p:nvPr/>
          </p:nvSpPr>
          <p:spPr>
            <a:xfrm>
              <a:off x="142704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7" name="Google Shape;1761;p8"/>
            <p:cNvSpPr/>
            <p:nvPr/>
          </p:nvSpPr>
          <p:spPr>
            <a:xfrm>
              <a:off x="147528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8" name="Google Shape;1762;p8"/>
            <p:cNvSpPr/>
            <p:nvPr/>
          </p:nvSpPr>
          <p:spPr>
            <a:xfrm>
              <a:off x="152352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9" name="Google Shape;1763;p8"/>
            <p:cNvSpPr/>
            <p:nvPr/>
          </p:nvSpPr>
          <p:spPr>
            <a:xfrm>
              <a:off x="1571400" y="6840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0" name="Google Shape;1764;p8"/>
            <p:cNvSpPr/>
            <p:nvPr/>
          </p:nvSpPr>
          <p:spPr>
            <a:xfrm>
              <a:off x="128268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1" name="Google Shape;1765;p8"/>
            <p:cNvSpPr/>
            <p:nvPr/>
          </p:nvSpPr>
          <p:spPr>
            <a:xfrm>
              <a:off x="1330920" y="629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2" name="Google Shape;1766;p8"/>
            <p:cNvSpPr/>
            <p:nvPr/>
          </p:nvSpPr>
          <p:spPr>
            <a:xfrm>
              <a:off x="1373040" y="629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3" name="Google Shape;1767;p8"/>
            <p:cNvSpPr/>
            <p:nvPr/>
          </p:nvSpPr>
          <p:spPr>
            <a:xfrm>
              <a:off x="142704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4" name="Google Shape;1768;p8"/>
            <p:cNvSpPr/>
            <p:nvPr/>
          </p:nvSpPr>
          <p:spPr>
            <a:xfrm>
              <a:off x="147528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5" name="Google Shape;1769;p8"/>
            <p:cNvSpPr/>
            <p:nvPr/>
          </p:nvSpPr>
          <p:spPr>
            <a:xfrm>
              <a:off x="1523520" y="629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6" name="Google Shape;1770;p8"/>
            <p:cNvSpPr/>
            <p:nvPr/>
          </p:nvSpPr>
          <p:spPr>
            <a:xfrm>
              <a:off x="1282680" y="5817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7" name="Google Shape;1771;p8"/>
            <p:cNvSpPr/>
            <p:nvPr/>
          </p:nvSpPr>
          <p:spPr>
            <a:xfrm>
              <a:off x="1330920" y="5817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8" name="Google Shape;1772;p8"/>
            <p:cNvSpPr/>
            <p:nvPr/>
          </p:nvSpPr>
          <p:spPr>
            <a:xfrm>
              <a:off x="1373040" y="5817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9" name="Google Shape;1773;p8"/>
            <p:cNvSpPr/>
            <p:nvPr/>
          </p:nvSpPr>
          <p:spPr>
            <a:xfrm>
              <a:off x="1427040" y="5817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0" name="Google Shape;1774;p8"/>
            <p:cNvSpPr/>
            <p:nvPr/>
          </p:nvSpPr>
          <p:spPr>
            <a:xfrm>
              <a:off x="1475280" y="5817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1" name="Google Shape;1775;p8"/>
            <p:cNvSpPr/>
            <p:nvPr/>
          </p:nvSpPr>
          <p:spPr>
            <a:xfrm>
              <a:off x="1282680" y="5396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2" name="Google Shape;1776;p8"/>
            <p:cNvSpPr/>
            <p:nvPr/>
          </p:nvSpPr>
          <p:spPr>
            <a:xfrm>
              <a:off x="1330920" y="5396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3" name="Google Shape;1777;p8"/>
            <p:cNvSpPr/>
            <p:nvPr/>
          </p:nvSpPr>
          <p:spPr>
            <a:xfrm>
              <a:off x="1373040" y="5396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4" name="Google Shape;1778;p8"/>
            <p:cNvSpPr/>
            <p:nvPr/>
          </p:nvSpPr>
          <p:spPr>
            <a:xfrm>
              <a:off x="1427040" y="5396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05" name="Google Shape;1779;p8"/>
          <p:cNvGrpSpPr/>
          <p:nvPr/>
        </p:nvGrpSpPr>
        <p:grpSpPr>
          <a:xfrm>
            <a:off x="4104000" y="1106640"/>
            <a:ext cx="263160" cy="225360"/>
            <a:chOff x="4104000" y="1106640"/>
            <a:chExt cx="263160" cy="225360"/>
          </a:xfrm>
        </p:grpSpPr>
        <p:sp>
          <p:nvSpPr>
            <p:cNvPr id="4906" name="Google Shape;1780;p8"/>
            <p:cNvSpPr/>
            <p:nvPr/>
          </p:nvSpPr>
          <p:spPr>
            <a:xfrm>
              <a:off x="414180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7" name="Google Shape;1781;p8"/>
            <p:cNvSpPr/>
            <p:nvPr/>
          </p:nvSpPr>
          <p:spPr>
            <a:xfrm>
              <a:off x="417924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8" name="Google Shape;1782;p8"/>
            <p:cNvSpPr/>
            <p:nvPr/>
          </p:nvSpPr>
          <p:spPr>
            <a:xfrm>
              <a:off x="425484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9" name="Google Shape;1783;p8"/>
            <p:cNvSpPr/>
            <p:nvPr/>
          </p:nvSpPr>
          <p:spPr>
            <a:xfrm>
              <a:off x="429264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0" name="Google Shape;1784;p8"/>
            <p:cNvSpPr/>
            <p:nvPr/>
          </p:nvSpPr>
          <p:spPr>
            <a:xfrm>
              <a:off x="410400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1" name="Google Shape;1785;p8"/>
            <p:cNvSpPr/>
            <p:nvPr/>
          </p:nvSpPr>
          <p:spPr>
            <a:xfrm>
              <a:off x="414180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>
              <a:solidFill>
                <a:srgbClr val="fff2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2" name="Google Shape;1786;p8"/>
            <p:cNvSpPr/>
            <p:nvPr/>
          </p:nvSpPr>
          <p:spPr>
            <a:xfrm>
              <a:off x="417924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3" name="Google Shape;1787;p8"/>
            <p:cNvSpPr/>
            <p:nvPr/>
          </p:nvSpPr>
          <p:spPr>
            <a:xfrm>
              <a:off x="421704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4" name="Google Shape;1788;p8"/>
            <p:cNvSpPr/>
            <p:nvPr/>
          </p:nvSpPr>
          <p:spPr>
            <a:xfrm>
              <a:off x="425484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5" name="Google Shape;1789;p8"/>
            <p:cNvSpPr/>
            <p:nvPr/>
          </p:nvSpPr>
          <p:spPr>
            <a:xfrm>
              <a:off x="429264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6" name="Google Shape;1790;p8"/>
            <p:cNvSpPr/>
            <p:nvPr/>
          </p:nvSpPr>
          <p:spPr>
            <a:xfrm>
              <a:off x="433008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7" name="Google Shape;1791;p8"/>
            <p:cNvSpPr/>
            <p:nvPr/>
          </p:nvSpPr>
          <p:spPr>
            <a:xfrm>
              <a:off x="410400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8" name="Google Shape;1792;p8"/>
            <p:cNvSpPr/>
            <p:nvPr/>
          </p:nvSpPr>
          <p:spPr>
            <a:xfrm>
              <a:off x="414180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9" name="Google Shape;1793;p8"/>
            <p:cNvSpPr/>
            <p:nvPr/>
          </p:nvSpPr>
          <p:spPr>
            <a:xfrm>
              <a:off x="417924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0" name="Google Shape;1794;p8"/>
            <p:cNvSpPr/>
            <p:nvPr/>
          </p:nvSpPr>
          <p:spPr>
            <a:xfrm>
              <a:off x="421704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1" name="Google Shape;1795;p8"/>
            <p:cNvSpPr/>
            <p:nvPr/>
          </p:nvSpPr>
          <p:spPr>
            <a:xfrm>
              <a:off x="425484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2" name="Google Shape;1796;p8"/>
            <p:cNvSpPr/>
            <p:nvPr/>
          </p:nvSpPr>
          <p:spPr>
            <a:xfrm>
              <a:off x="429264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3" name="Google Shape;1797;p8"/>
            <p:cNvSpPr/>
            <p:nvPr/>
          </p:nvSpPr>
          <p:spPr>
            <a:xfrm>
              <a:off x="433008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4" name="Google Shape;1798;p8"/>
            <p:cNvSpPr/>
            <p:nvPr/>
          </p:nvSpPr>
          <p:spPr>
            <a:xfrm>
              <a:off x="414180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5" name="Google Shape;1799;p8"/>
            <p:cNvSpPr/>
            <p:nvPr/>
          </p:nvSpPr>
          <p:spPr>
            <a:xfrm>
              <a:off x="417924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6" name="Google Shape;1800;p8"/>
            <p:cNvSpPr/>
            <p:nvPr/>
          </p:nvSpPr>
          <p:spPr>
            <a:xfrm>
              <a:off x="421704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7" name="Google Shape;1801;p8"/>
            <p:cNvSpPr/>
            <p:nvPr/>
          </p:nvSpPr>
          <p:spPr>
            <a:xfrm>
              <a:off x="425484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8" name="Google Shape;1802;p8"/>
            <p:cNvSpPr/>
            <p:nvPr/>
          </p:nvSpPr>
          <p:spPr>
            <a:xfrm>
              <a:off x="429264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9" name="Google Shape;1803;p8"/>
            <p:cNvSpPr/>
            <p:nvPr/>
          </p:nvSpPr>
          <p:spPr>
            <a:xfrm>
              <a:off x="417924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0" name="Google Shape;1804;p8"/>
            <p:cNvSpPr/>
            <p:nvPr/>
          </p:nvSpPr>
          <p:spPr>
            <a:xfrm>
              <a:off x="421704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1" name="Google Shape;1805;p8"/>
            <p:cNvSpPr/>
            <p:nvPr/>
          </p:nvSpPr>
          <p:spPr>
            <a:xfrm>
              <a:off x="425484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2" name="Google Shape;1806;p8"/>
            <p:cNvSpPr/>
            <p:nvPr/>
          </p:nvSpPr>
          <p:spPr>
            <a:xfrm>
              <a:off x="4217040" y="129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33" name="Google Shape;1807;p8"/>
          <p:cNvGrpSpPr/>
          <p:nvPr/>
        </p:nvGrpSpPr>
        <p:grpSpPr>
          <a:xfrm>
            <a:off x="4439880" y="1106640"/>
            <a:ext cx="263520" cy="225360"/>
            <a:chOff x="4439880" y="1106640"/>
            <a:chExt cx="263520" cy="225360"/>
          </a:xfrm>
        </p:grpSpPr>
        <p:sp>
          <p:nvSpPr>
            <p:cNvPr id="4934" name="Google Shape;1808;p8"/>
            <p:cNvSpPr/>
            <p:nvPr/>
          </p:nvSpPr>
          <p:spPr>
            <a:xfrm>
              <a:off x="447768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5" name="Google Shape;1809;p8"/>
            <p:cNvSpPr/>
            <p:nvPr/>
          </p:nvSpPr>
          <p:spPr>
            <a:xfrm>
              <a:off x="451548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6" name="Google Shape;1810;p8"/>
            <p:cNvSpPr/>
            <p:nvPr/>
          </p:nvSpPr>
          <p:spPr>
            <a:xfrm>
              <a:off x="459072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7" name="Google Shape;1811;p8"/>
            <p:cNvSpPr/>
            <p:nvPr/>
          </p:nvSpPr>
          <p:spPr>
            <a:xfrm>
              <a:off x="462852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8" name="Google Shape;1812;p8"/>
            <p:cNvSpPr/>
            <p:nvPr/>
          </p:nvSpPr>
          <p:spPr>
            <a:xfrm>
              <a:off x="443988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9" name="Google Shape;1813;p8"/>
            <p:cNvSpPr/>
            <p:nvPr/>
          </p:nvSpPr>
          <p:spPr>
            <a:xfrm>
              <a:off x="447768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>
              <a:solidFill>
                <a:srgbClr val="fff2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0" name="Google Shape;1814;p8"/>
            <p:cNvSpPr/>
            <p:nvPr/>
          </p:nvSpPr>
          <p:spPr>
            <a:xfrm>
              <a:off x="451548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1" name="Google Shape;1815;p8"/>
            <p:cNvSpPr/>
            <p:nvPr/>
          </p:nvSpPr>
          <p:spPr>
            <a:xfrm>
              <a:off x="455328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2" name="Google Shape;1816;p8"/>
            <p:cNvSpPr/>
            <p:nvPr/>
          </p:nvSpPr>
          <p:spPr>
            <a:xfrm>
              <a:off x="459072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3" name="Google Shape;1817;p8"/>
            <p:cNvSpPr/>
            <p:nvPr/>
          </p:nvSpPr>
          <p:spPr>
            <a:xfrm>
              <a:off x="462852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4" name="Google Shape;1818;p8"/>
            <p:cNvSpPr/>
            <p:nvPr/>
          </p:nvSpPr>
          <p:spPr>
            <a:xfrm>
              <a:off x="466632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5" name="Google Shape;1819;p8"/>
            <p:cNvSpPr/>
            <p:nvPr/>
          </p:nvSpPr>
          <p:spPr>
            <a:xfrm>
              <a:off x="443988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6" name="Google Shape;1820;p8"/>
            <p:cNvSpPr/>
            <p:nvPr/>
          </p:nvSpPr>
          <p:spPr>
            <a:xfrm>
              <a:off x="447768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7" name="Google Shape;1821;p8"/>
            <p:cNvSpPr/>
            <p:nvPr/>
          </p:nvSpPr>
          <p:spPr>
            <a:xfrm>
              <a:off x="451548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8" name="Google Shape;1822;p8"/>
            <p:cNvSpPr/>
            <p:nvPr/>
          </p:nvSpPr>
          <p:spPr>
            <a:xfrm>
              <a:off x="455328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9" name="Google Shape;1823;p8"/>
            <p:cNvSpPr/>
            <p:nvPr/>
          </p:nvSpPr>
          <p:spPr>
            <a:xfrm>
              <a:off x="459072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0" name="Google Shape;1824;p8"/>
            <p:cNvSpPr/>
            <p:nvPr/>
          </p:nvSpPr>
          <p:spPr>
            <a:xfrm>
              <a:off x="462852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1" name="Google Shape;1825;p8"/>
            <p:cNvSpPr/>
            <p:nvPr/>
          </p:nvSpPr>
          <p:spPr>
            <a:xfrm>
              <a:off x="466632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2" name="Google Shape;1826;p8"/>
            <p:cNvSpPr/>
            <p:nvPr/>
          </p:nvSpPr>
          <p:spPr>
            <a:xfrm>
              <a:off x="447768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3" name="Google Shape;1827;p8"/>
            <p:cNvSpPr/>
            <p:nvPr/>
          </p:nvSpPr>
          <p:spPr>
            <a:xfrm>
              <a:off x="451548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4" name="Google Shape;1828;p8"/>
            <p:cNvSpPr/>
            <p:nvPr/>
          </p:nvSpPr>
          <p:spPr>
            <a:xfrm>
              <a:off x="455328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5" name="Google Shape;1829;p8"/>
            <p:cNvSpPr/>
            <p:nvPr/>
          </p:nvSpPr>
          <p:spPr>
            <a:xfrm>
              <a:off x="459072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6" name="Google Shape;1830;p8"/>
            <p:cNvSpPr/>
            <p:nvPr/>
          </p:nvSpPr>
          <p:spPr>
            <a:xfrm>
              <a:off x="462852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7" name="Google Shape;1831;p8"/>
            <p:cNvSpPr/>
            <p:nvPr/>
          </p:nvSpPr>
          <p:spPr>
            <a:xfrm>
              <a:off x="451548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8" name="Google Shape;1832;p8"/>
            <p:cNvSpPr/>
            <p:nvPr/>
          </p:nvSpPr>
          <p:spPr>
            <a:xfrm>
              <a:off x="455328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9" name="Google Shape;1833;p8"/>
            <p:cNvSpPr/>
            <p:nvPr/>
          </p:nvSpPr>
          <p:spPr>
            <a:xfrm>
              <a:off x="459072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0" name="Google Shape;1834;p8"/>
            <p:cNvSpPr/>
            <p:nvPr/>
          </p:nvSpPr>
          <p:spPr>
            <a:xfrm>
              <a:off x="4553280" y="129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61" name="Google Shape;1835;p8"/>
          <p:cNvGrpSpPr/>
          <p:nvPr/>
        </p:nvGrpSpPr>
        <p:grpSpPr>
          <a:xfrm>
            <a:off x="4776120" y="1106640"/>
            <a:ext cx="263160" cy="225360"/>
            <a:chOff x="4776120" y="1106640"/>
            <a:chExt cx="263160" cy="225360"/>
          </a:xfrm>
        </p:grpSpPr>
        <p:sp>
          <p:nvSpPr>
            <p:cNvPr id="4962" name="Google Shape;1836;p8"/>
            <p:cNvSpPr/>
            <p:nvPr/>
          </p:nvSpPr>
          <p:spPr>
            <a:xfrm>
              <a:off x="481392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3" name="Google Shape;1837;p8"/>
            <p:cNvSpPr/>
            <p:nvPr/>
          </p:nvSpPr>
          <p:spPr>
            <a:xfrm>
              <a:off x="485136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4" name="Google Shape;1838;p8"/>
            <p:cNvSpPr/>
            <p:nvPr/>
          </p:nvSpPr>
          <p:spPr>
            <a:xfrm>
              <a:off x="492696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5" name="Google Shape;1839;p8"/>
            <p:cNvSpPr/>
            <p:nvPr/>
          </p:nvSpPr>
          <p:spPr>
            <a:xfrm>
              <a:off x="4964760" y="110664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6" name="Google Shape;1840;p8"/>
            <p:cNvSpPr/>
            <p:nvPr/>
          </p:nvSpPr>
          <p:spPr>
            <a:xfrm>
              <a:off x="477612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7" name="Google Shape;1841;p8"/>
            <p:cNvSpPr/>
            <p:nvPr/>
          </p:nvSpPr>
          <p:spPr>
            <a:xfrm>
              <a:off x="481392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>
              <a:solidFill>
                <a:srgbClr val="fff2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8" name="Google Shape;1842;p8"/>
            <p:cNvSpPr/>
            <p:nvPr/>
          </p:nvSpPr>
          <p:spPr>
            <a:xfrm>
              <a:off x="485136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9" name="Google Shape;1843;p8"/>
            <p:cNvSpPr/>
            <p:nvPr/>
          </p:nvSpPr>
          <p:spPr>
            <a:xfrm>
              <a:off x="488916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0" name="Google Shape;1844;p8"/>
            <p:cNvSpPr/>
            <p:nvPr/>
          </p:nvSpPr>
          <p:spPr>
            <a:xfrm>
              <a:off x="492696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1" name="Google Shape;1845;p8"/>
            <p:cNvSpPr/>
            <p:nvPr/>
          </p:nvSpPr>
          <p:spPr>
            <a:xfrm>
              <a:off x="496476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2" name="Google Shape;1846;p8"/>
            <p:cNvSpPr/>
            <p:nvPr/>
          </p:nvSpPr>
          <p:spPr>
            <a:xfrm>
              <a:off x="5002200" y="114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3" name="Google Shape;1847;p8"/>
            <p:cNvSpPr/>
            <p:nvPr/>
          </p:nvSpPr>
          <p:spPr>
            <a:xfrm>
              <a:off x="477612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4" name="Google Shape;1848;p8"/>
            <p:cNvSpPr/>
            <p:nvPr/>
          </p:nvSpPr>
          <p:spPr>
            <a:xfrm>
              <a:off x="481392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5" name="Google Shape;1849;p8"/>
            <p:cNvSpPr/>
            <p:nvPr/>
          </p:nvSpPr>
          <p:spPr>
            <a:xfrm>
              <a:off x="485136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6" name="Google Shape;1850;p8"/>
            <p:cNvSpPr/>
            <p:nvPr/>
          </p:nvSpPr>
          <p:spPr>
            <a:xfrm>
              <a:off x="488916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7" name="Google Shape;1851;p8"/>
            <p:cNvSpPr/>
            <p:nvPr/>
          </p:nvSpPr>
          <p:spPr>
            <a:xfrm>
              <a:off x="492696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8" name="Google Shape;1852;p8"/>
            <p:cNvSpPr/>
            <p:nvPr/>
          </p:nvSpPr>
          <p:spPr>
            <a:xfrm>
              <a:off x="496476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9" name="Google Shape;1853;p8"/>
            <p:cNvSpPr/>
            <p:nvPr/>
          </p:nvSpPr>
          <p:spPr>
            <a:xfrm>
              <a:off x="5002200" y="118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0" name="Google Shape;1854;p8"/>
            <p:cNvSpPr/>
            <p:nvPr/>
          </p:nvSpPr>
          <p:spPr>
            <a:xfrm>
              <a:off x="481392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1" name="Google Shape;1855;p8"/>
            <p:cNvSpPr/>
            <p:nvPr/>
          </p:nvSpPr>
          <p:spPr>
            <a:xfrm>
              <a:off x="485136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2" name="Google Shape;1856;p8"/>
            <p:cNvSpPr/>
            <p:nvPr/>
          </p:nvSpPr>
          <p:spPr>
            <a:xfrm>
              <a:off x="488916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3" name="Google Shape;1857;p8"/>
            <p:cNvSpPr/>
            <p:nvPr/>
          </p:nvSpPr>
          <p:spPr>
            <a:xfrm>
              <a:off x="492696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4" name="Google Shape;1858;p8"/>
            <p:cNvSpPr/>
            <p:nvPr/>
          </p:nvSpPr>
          <p:spPr>
            <a:xfrm>
              <a:off x="4964760" y="12196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5" name="Google Shape;1859;p8"/>
            <p:cNvSpPr/>
            <p:nvPr/>
          </p:nvSpPr>
          <p:spPr>
            <a:xfrm>
              <a:off x="485136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6" name="Google Shape;1860;p8"/>
            <p:cNvSpPr/>
            <p:nvPr/>
          </p:nvSpPr>
          <p:spPr>
            <a:xfrm>
              <a:off x="488916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7" name="Google Shape;1861;p8"/>
            <p:cNvSpPr/>
            <p:nvPr/>
          </p:nvSpPr>
          <p:spPr>
            <a:xfrm>
              <a:off x="4926960" y="12574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8" name="Google Shape;1862;p8"/>
            <p:cNvSpPr/>
            <p:nvPr/>
          </p:nvSpPr>
          <p:spPr>
            <a:xfrm>
              <a:off x="4889160" y="129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9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0" name="PlaceHolder 1"/>
          <p:cNvSpPr>
            <a:spLocks noGrp="1"/>
          </p:cNvSpPr>
          <p:nvPr>
            <p:ph type="body"/>
          </p:nvPr>
        </p:nvSpPr>
        <p:spPr>
          <a:xfrm>
            <a:off x="4090680" y="1964520"/>
            <a:ext cx="4290480" cy="254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91" name="PlaceHolder 2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4992" name="Google Shape;1867;p9"/>
          <p:cNvGrpSpPr/>
          <p:nvPr/>
        </p:nvGrpSpPr>
        <p:grpSpPr>
          <a:xfrm>
            <a:off x="0" y="4025520"/>
            <a:ext cx="3270600" cy="1301400"/>
            <a:chOff x="0" y="4025520"/>
            <a:chExt cx="3270600" cy="1301400"/>
          </a:xfrm>
        </p:grpSpPr>
        <p:sp>
          <p:nvSpPr>
            <p:cNvPr id="4993" name="Google Shape;1868;p9"/>
            <p:cNvSpPr/>
            <p:nvPr/>
          </p:nvSpPr>
          <p:spPr>
            <a:xfrm>
              <a:off x="0" y="4025520"/>
              <a:ext cx="327060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94" name="Google Shape;1869;p9"/>
            <p:cNvSpPr/>
            <p:nvPr/>
          </p:nvSpPr>
          <p:spPr>
            <a:xfrm>
              <a:off x="0" y="4598640"/>
              <a:ext cx="327060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95" name="Google Shape;1870;p9"/>
            <p:cNvSpPr/>
            <p:nvPr/>
          </p:nvSpPr>
          <p:spPr>
            <a:xfrm>
              <a:off x="0" y="4760640"/>
              <a:ext cx="327060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96" name="Google Shape;1871;p9"/>
          <p:cNvGrpSpPr/>
          <p:nvPr/>
        </p:nvGrpSpPr>
        <p:grpSpPr>
          <a:xfrm>
            <a:off x="1180800" y="1797480"/>
            <a:ext cx="924480" cy="2312280"/>
            <a:chOff x="1180800" y="1797480"/>
            <a:chExt cx="924480" cy="2312280"/>
          </a:xfrm>
        </p:grpSpPr>
        <p:sp>
          <p:nvSpPr>
            <p:cNvPr id="4997" name="Google Shape;1872;p9"/>
            <p:cNvSpPr/>
            <p:nvPr/>
          </p:nvSpPr>
          <p:spPr>
            <a:xfrm>
              <a:off x="173592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77" h="16755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98" name="Google Shape;1873;p9"/>
            <p:cNvSpPr/>
            <p:nvPr/>
          </p:nvSpPr>
          <p:spPr>
            <a:xfrm>
              <a:off x="145836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80" h="16755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99" name="Google Shape;1874;p9"/>
            <p:cNvSpPr/>
            <p:nvPr/>
          </p:nvSpPr>
          <p:spPr>
            <a:xfrm>
              <a:off x="1180800" y="2075040"/>
              <a:ext cx="924480" cy="73944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739440"/>
                <a:gd name="textAreaBottom" fmla="*/ 740160 h 739440"/>
              </a:gdLst>
              <a:ahLst/>
              <a:cxnLst/>
              <a:rect l="textAreaLeft" t="textAreaTop" r="textAreaRight" b="textAreaBottom"/>
              <a:pathLst>
                <a:path w="83772" h="67019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0" name="Google Shape;1875;p9"/>
            <p:cNvSpPr/>
            <p:nvPr/>
          </p:nvSpPr>
          <p:spPr>
            <a:xfrm>
              <a:off x="1273320" y="2722680"/>
              <a:ext cx="739440" cy="646920"/>
            </a:xfrm>
            <a:custGeom>
              <a:avLst/>
              <a:gdLst>
                <a:gd name="textAreaLeft" fmla="*/ 0 w 739440"/>
                <a:gd name="textAreaRight" fmla="*/ 740160 w 73944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67018" h="58644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1" name="Google Shape;1876;p9"/>
            <p:cNvSpPr/>
            <p:nvPr/>
          </p:nvSpPr>
          <p:spPr>
            <a:xfrm>
              <a:off x="173592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7" h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2" name="Google Shape;1877;p9"/>
            <p:cNvSpPr/>
            <p:nvPr/>
          </p:nvSpPr>
          <p:spPr>
            <a:xfrm>
              <a:off x="145836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80" h="8377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3" name="Google Shape;1878;p9"/>
            <p:cNvSpPr/>
            <p:nvPr/>
          </p:nvSpPr>
          <p:spPr>
            <a:xfrm>
              <a:off x="1550880" y="244512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4" name="Google Shape;1879;p9"/>
            <p:cNvSpPr/>
            <p:nvPr/>
          </p:nvSpPr>
          <p:spPr>
            <a:xfrm>
              <a:off x="192096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80" h="58643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5" name="Google Shape;1880;p9"/>
            <p:cNvSpPr/>
            <p:nvPr/>
          </p:nvSpPr>
          <p:spPr>
            <a:xfrm>
              <a:off x="127332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76" h="58643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6" name="Google Shape;1881;p9"/>
            <p:cNvSpPr/>
            <p:nvPr/>
          </p:nvSpPr>
          <p:spPr>
            <a:xfrm>
              <a:off x="173592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6" h="838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7" name="Google Shape;1882;p9"/>
            <p:cNvSpPr/>
            <p:nvPr/>
          </p:nvSpPr>
          <p:spPr>
            <a:xfrm>
              <a:off x="136584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8" name="Google Shape;1883;p9"/>
            <p:cNvSpPr/>
            <p:nvPr/>
          </p:nvSpPr>
          <p:spPr>
            <a:xfrm>
              <a:off x="1180800" y="1797480"/>
              <a:ext cx="924480" cy="46188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83772" h="41888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9" name="Google Shape;1884;p9"/>
            <p:cNvSpPr/>
            <p:nvPr/>
          </p:nvSpPr>
          <p:spPr>
            <a:xfrm>
              <a:off x="1365840" y="3370320"/>
              <a:ext cx="554400" cy="461880"/>
            </a:xfrm>
            <a:custGeom>
              <a:avLst/>
              <a:gdLst>
                <a:gd name="textAreaLeft" fmla="*/ 0 w 554400"/>
                <a:gd name="textAreaRight" fmla="*/ 555120 w 55440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50264" h="41885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10" name="Google Shape;1885;p9"/>
            <p:cNvSpPr/>
            <p:nvPr/>
          </p:nvSpPr>
          <p:spPr>
            <a:xfrm>
              <a:off x="118080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11" name="Google Shape;1886;p9"/>
            <p:cNvSpPr/>
            <p:nvPr/>
          </p:nvSpPr>
          <p:spPr>
            <a:xfrm>
              <a:off x="201348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2" name="PlaceHolder 1"/>
          <p:cNvSpPr>
            <a:spLocks noGrp="1"/>
          </p:cNvSpPr>
          <p:nvPr>
            <p:ph type="body"/>
          </p:nvPr>
        </p:nvSpPr>
        <p:spPr>
          <a:xfrm>
            <a:off x="0" y="6480"/>
            <a:ext cx="9143280" cy="514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13" name="PlaceHolder 2"/>
          <p:cNvSpPr>
            <a:spLocks noGrp="1"/>
          </p:cNvSpPr>
          <p:nvPr>
            <p:ph type="title"/>
          </p:nvPr>
        </p:nvSpPr>
        <p:spPr>
          <a:xfrm>
            <a:off x="700920" y="627480"/>
            <a:ext cx="2210040" cy="3980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SECTION_TITLE_AND_DESCRIPTION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4" name="PlaceHolder 1"/>
          <p:cNvSpPr>
            <a:spLocks noGrp="1"/>
          </p:cNvSpPr>
          <p:nvPr>
            <p:ph type="body"/>
          </p:nvPr>
        </p:nvSpPr>
        <p:spPr>
          <a:xfrm>
            <a:off x="4090680" y="1964520"/>
            <a:ext cx="4290480" cy="254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15" name="PlaceHolder 2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016" name="Google Shape;1867;p9"/>
          <p:cNvGrpSpPr/>
          <p:nvPr/>
        </p:nvGrpSpPr>
        <p:grpSpPr>
          <a:xfrm>
            <a:off x="0" y="4025520"/>
            <a:ext cx="3270600" cy="1301400"/>
            <a:chOff x="0" y="4025520"/>
            <a:chExt cx="3270600" cy="1301400"/>
          </a:xfrm>
        </p:grpSpPr>
        <p:sp>
          <p:nvSpPr>
            <p:cNvPr id="5017" name="Google Shape;1868;p9"/>
            <p:cNvSpPr/>
            <p:nvPr/>
          </p:nvSpPr>
          <p:spPr>
            <a:xfrm>
              <a:off x="0" y="4025520"/>
              <a:ext cx="327060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18" name="Google Shape;1869;p9"/>
            <p:cNvSpPr/>
            <p:nvPr/>
          </p:nvSpPr>
          <p:spPr>
            <a:xfrm>
              <a:off x="0" y="4598640"/>
              <a:ext cx="327060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19" name="Google Shape;1870;p9"/>
            <p:cNvSpPr/>
            <p:nvPr/>
          </p:nvSpPr>
          <p:spPr>
            <a:xfrm>
              <a:off x="0" y="4760640"/>
              <a:ext cx="327060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020" name="Google Shape;1871;p9"/>
          <p:cNvGrpSpPr/>
          <p:nvPr/>
        </p:nvGrpSpPr>
        <p:grpSpPr>
          <a:xfrm>
            <a:off x="1180800" y="1797480"/>
            <a:ext cx="924480" cy="2312280"/>
            <a:chOff x="1180800" y="1797480"/>
            <a:chExt cx="924480" cy="2312280"/>
          </a:xfrm>
        </p:grpSpPr>
        <p:sp>
          <p:nvSpPr>
            <p:cNvPr id="5021" name="Google Shape;1872;p9"/>
            <p:cNvSpPr/>
            <p:nvPr/>
          </p:nvSpPr>
          <p:spPr>
            <a:xfrm>
              <a:off x="173592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77" h="16755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2" name="Google Shape;1873;p9"/>
            <p:cNvSpPr/>
            <p:nvPr/>
          </p:nvSpPr>
          <p:spPr>
            <a:xfrm>
              <a:off x="145836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80" h="16755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3" name="Google Shape;1874;p9"/>
            <p:cNvSpPr/>
            <p:nvPr/>
          </p:nvSpPr>
          <p:spPr>
            <a:xfrm>
              <a:off x="1180800" y="2075040"/>
              <a:ext cx="924480" cy="73944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739440"/>
                <a:gd name="textAreaBottom" fmla="*/ 740160 h 739440"/>
              </a:gdLst>
              <a:ahLst/>
              <a:cxnLst/>
              <a:rect l="textAreaLeft" t="textAreaTop" r="textAreaRight" b="textAreaBottom"/>
              <a:pathLst>
                <a:path w="83772" h="67019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4" name="Google Shape;1875;p9"/>
            <p:cNvSpPr/>
            <p:nvPr/>
          </p:nvSpPr>
          <p:spPr>
            <a:xfrm>
              <a:off x="1273320" y="2722680"/>
              <a:ext cx="739440" cy="646920"/>
            </a:xfrm>
            <a:custGeom>
              <a:avLst/>
              <a:gdLst>
                <a:gd name="textAreaLeft" fmla="*/ 0 w 739440"/>
                <a:gd name="textAreaRight" fmla="*/ 740160 w 73944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67018" h="58644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5" name="Google Shape;1876;p9"/>
            <p:cNvSpPr/>
            <p:nvPr/>
          </p:nvSpPr>
          <p:spPr>
            <a:xfrm>
              <a:off x="173592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7" h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6" name="Google Shape;1877;p9"/>
            <p:cNvSpPr/>
            <p:nvPr/>
          </p:nvSpPr>
          <p:spPr>
            <a:xfrm>
              <a:off x="145836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80" h="8377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7" name="Google Shape;1878;p9"/>
            <p:cNvSpPr/>
            <p:nvPr/>
          </p:nvSpPr>
          <p:spPr>
            <a:xfrm>
              <a:off x="1550880" y="244512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8" name="Google Shape;1879;p9"/>
            <p:cNvSpPr/>
            <p:nvPr/>
          </p:nvSpPr>
          <p:spPr>
            <a:xfrm>
              <a:off x="192096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80" h="58643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9" name="Google Shape;1880;p9"/>
            <p:cNvSpPr/>
            <p:nvPr/>
          </p:nvSpPr>
          <p:spPr>
            <a:xfrm>
              <a:off x="127332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76" h="58643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0" name="Google Shape;1881;p9"/>
            <p:cNvSpPr/>
            <p:nvPr/>
          </p:nvSpPr>
          <p:spPr>
            <a:xfrm>
              <a:off x="173592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6" h="838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1" name="Google Shape;1882;p9"/>
            <p:cNvSpPr/>
            <p:nvPr/>
          </p:nvSpPr>
          <p:spPr>
            <a:xfrm>
              <a:off x="136584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2" name="Google Shape;1883;p9"/>
            <p:cNvSpPr/>
            <p:nvPr/>
          </p:nvSpPr>
          <p:spPr>
            <a:xfrm>
              <a:off x="1180800" y="1797480"/>
              <a:ext cx="924480" cy="46188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83772" h="41888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3" name="Google Shape;1884;p9"/>
            <p:cNvSpPr/>
            <p:nvPr/>
          </p:nvSpPr>
          <p:spPr>
            <a:xfrm>
              <a:off x="1365840" y="3370320"/>
              <a:ext cx="554400" cy="461880"/>
            </a:xfrm>
            <a:custGeom>
              <a:avLst/>
              <a:gdLst>
                <a:gd name="textAreaLeft" fmla="*/ 0 w 554400"/>
                <a:gd name="textAreaRight" fmla="*/ 555120 w 55440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50264" h="41885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4" name="Google Shape;1885;p9"/>
            <p:cNvSpPr/>
            <p:nvPr/>
          </p:nvSpPr>
          <p:spPr>
            <a:xfrm>
              <a:off x="118080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5" name="Google Shape;1886;p9"/>
            <p:cNvSpPr/>
            <p:nvPr/>
          </p:nvSpPr>
          <p:spPr>
            <a:xfrm>
              <a:off x="201348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_1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</a:t>
            </a: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2" name="PlaceHolder 2"/>
          <p:cNvSpPr>
            <a:spLocks noGrp="1"/>
          </p:cNvSpPr>
          <p:nvPr>
            <p:ph type="title"/>
          </p:nvPr>
        </p:nvSpPr>
        <p:spPr>
          <a:xfrm>
            <a:off x="1598040" y="176256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</a:t>
            </a: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3" name="PlaceHolder 3"/>
          <p:cNvSpPr>
            <a:spLocks noGrp="1"/>
          </p:cNvSpPr>
          <p:nvPr>
            <p:ph type="title"/>
          </p:nvPr>
        </p:nvSpPr>
        <p:spPr>
          <a:xfrm>
            <a:off x="1598040" y="327168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</a:t>
            </a: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4" name="PlaceHolder 4"/>
          <p:cNvSpPr>
            <a:spLocks noGrp="1"/>
          </p:cNvSpPr>
          <p:nvPr>
            <p:ph type="title"/>
          </p:nvPr>
        </p:nvSpPr>
        <p:spPr>
          <a:xfrm>
            <a:off x="5744160" y="176256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</a:t>
            </a: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5" name="PlaceHolder 5"/>
          <p:cNvSpPr>
            <a:spLocks noGrp="1"/>
          </p:cNvSpPr>
          <p:nvPr>
            <p:ph type="title"/>
          </p:nvPr>
        </p:nvSpPr>
        <p:spPr>
          <a:xfrm>
            <a:off x="5744160" y="327168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</a:t>
            </a: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6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SECTION_TITLE_AND_DESCRIPTION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6" name="PlaceHolder 1"/>
          <p:cNvSpPr>
            <a:spLocks noGrp="1"/>
          </p:cNvSpPr>
          <p:nvPr>
            <p:ph type="body"/>
          </p:nvPr>
        </p:nvSpPr>
        <p:spPr>
          <a:xfrm>
            <a:off x="4090680" y="1964520"/>
            <a:ext cx="4290480" cy="254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37" name="PlaceHolder 2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038" name="Google Shape;1867;p9"/>
          <p:cNvGrpSpPr/>
          <p:nvPr/>
        </p:nvGrpSpPr>
        <p:grpSpPr>
          <a:xfrm>
            <a:off x="0" y="4025520"/>
            <a:ext cx="3270600" cy="1301400"/>
            <a:chOff x="0" y="4025520"/>
            <a:chExt cx="3270600" cy="1301400"/>
          </a:xfrm>
        </p:grpSpPr>
        <p:sp>
          <p:nvSpPr>
            <p:cNvPr id="5039" name="Google Shape;1868;p9"/>
            <p:cNvSpPr/>
            <p:nvPr/>
          </p:nvSpPr>
          <p:spPr>
            <a:xfrm>
              <a:off x="0" y="4025520"/>
              <a:ext cx="327060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0" name="Google Shape;1869;p9"/>
            <p:cNvSpPr/>
            <p:nvPr/>
          </p:nvSpPr>
          <p:spPr>
            <a:xfrm>
              <a:off x="0" y="4598640"/>
              <a:ext cx="327060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1" name="Google Shape;1870;p9"/>
            <p:cNvSpPr/>
            <p:nvPr/>
          </p:nvSpPr>
          <p:spPr>
            <a:xfrm>
              <a:off x="0" y="4760640"/>
              <a:ext cx="327060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042" name="Google Shape;1871;p9"/>
          <p:cNvGrpSpPr/>
          <p:nvPr/>
        </p:nvGrpSpPr>
        <p:grpSpPr>
          <a:xfrm>
            <a:off x="1180800" y="1797480"/>
            <a:ext cx="924480" cy="2312280"/>
            <a:chOff x="1180800" y="1797480"/>
            <a:chExt cx="924480" cy="2312280"/>
          </a:xfrm>
        </p:grpSpPr>
        <p:sp>
          <p:nvSpPr>
            <p:cNvPr id="5043" name="Google Shape;1872;p9"/>
            <p:cNvSpPr/>
            <p:nvPr/>
          </p:nvSpPr>
          <p:spPr>
            <a:xfrm>
              <a:off x="173592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77" h="16755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4" name="Google Shape;1873;p9"/>
            <p:cNvSpPr/>
            <p:nvPr/>
          </p:nvSpPr>
          <p:spPr>
            <a:xfrm>
              <a:off x="1458360" y="3832920"/>
              <a:ext cx="91800" cy="1843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184320"/>
                <a:gd name="textAreaBottom" fmla="*/ 185040 h 184320"/>
              </a:gdLst>
              <a:ahLst/>
              <a:cxnLst/>
              <a:rect l="textAreaLeft" t="textAreaTop" r="textAreaRight" b="textAreaBottom"/>
              <a:pathLst>
                <a:path w="8380" h="16755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5" name="Google Shape;1874;p9"/>
            <p:cNvSpPr/>
            <p:nvPr/>
          </p:nvSpPr>
          <p:spPr>
            <a:xfrm>
              <a:off x="1180800" y="2075040"/>
              <a:ext cx="924480" cy="73944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739440"/>
                <a:gd name="textAreaBottom" fmla="*/ 740160 h 739440"/>
              </a:gdLst>
              <a:ahLst/>
              <a:cxnLst/>
              <a:rect l="textAreaLeft" t="textAreaTop" r="textAreaRight" b="textAreaBottom"/>
              <a:pathLst>
                <a:path w="83772" h="67019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6" name="Google Shape;1875;p9"/>
            <p:cNvSpPr/>
            <p:nvPr/>
          </p:nvSpPr>
          <p:spPr>
            <a:xfrm>
              <a:off x="1273320" y="2722680"/>
              <a:ext cx="739440" cy="646920"/>
            </a:xfrm>
            <a:custGeom>
              <a:avLst/>
              <a:gdLst>
                <a:gd name="textAreaLeft" fmla="*/ 0 w 739440"/>
                <a:gd name="textAreaRight" fmla="*/ 740160 w 73944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67018" h="58644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7" name="Google Shape;1876;p9"/>
            <p:cNvSpPr/>
            <p:nvPr/>
          </p:nvSpPr>
          <p:spPr>
            <a:xfrm>
              <a:off x="173592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7" h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8" name="Google Shape;1877;p9"/>
            <p:cNvSpPr/>
            <p:nvPr/>
          </p:nvSpPr>
          <p:spPr>
            <a:xfrm>
              <a:off x="1458360" y="226008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80" h="8377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9" name="Google Shape;1878;p9"/>
            <p:cNvSpPr/>
            <p:nvPr/>
          </p:nvSpPr>
          <p:spPr>
            <a:xfrm>
              <a:off x="1550880" y="244512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0" name="Google Shape;1879;p9"/>
            <p:cNvSpPr/>
            <p:nvPr/>
          </p:nvSpPr>
          <p:spPr>
            <a:xfrm>
              <a:off x="192096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80" h="58643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1" name="Google Shape;1880;p9"/>
            <p:cNvSpPr/>
            <p:nvPr/>
          </p:nvSpPr>
          <p:spPr>
            <a:xfrm>
              <a:off x="1273320" y="2907720"/>
              <a:ext cx="91800" cy="64692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646920"/>
                <a:gd name="textAreaBottom" fmla="*/ 647640 h 646920"/>
              </a:gdLst>
              <a:ahLst/>
              <a:cxnLst/>
              <a:rect l="textAreaLeft" t="textAreaTop" r="textAreaRight" b="textAreaBottom"/>
              <a:pathLst>
                <a:path w="8376" h="58643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2" name="Google Shape;1881;p9"/>
            <p:cNvSpPr/>
            <p:nvPr/>
          </p:nvSpPr>
          <p:spPr>
            <a:xfrm>
              <a:off x="173592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6" h="838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3" name="Google Shape;1882;p9"/>
            <p:cNvSpPr/>
            <p:nvPr/>
          </p:nvSpPr>
          <p:spPr>
            <a:xfrm>
              <a:off x="1365840" y="4017960"/>
              <a:ext cx="184320" cy="91800"/>
            </a:xfrm>
            <a:custGeom>
              <a:avLst/>
              <a:gdLst>
                <a:gd name="textAreaLeft" fmla="*/ 0 w 184320"/>
                <a:gd name="textAreaRight" fmla="*/ 185040 w 18432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16755" h="838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4" name="Google Shape;1883;p9"/>
            <p:cNvSpPr/>
            <p:nvPr/>
          </p:nvSpPr>
          <p:spPr>
            <a:xfrm>
              <a:off x="1180800" y="1797480"/>
              <a:ext cx="924480" cy="461880"/>
            </a:xfrm>
            <a:custGeom>
              <a:avLst/>
              <a:gdLst>
                <a:gd name="textAreaLeft" fmla="*/ 0 w 924480"/>
                <a:gd name="textAreaRight" fmla="*/ 925200 w 92448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83772" h="41888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5" name="Google Shape;1884;p9"/>
            <p:cNvSpPr/>
            <p:nvPr/>
          </p:nvSpPr>
          <p:spPr>
            <a:xfrm>
              <a:off x="1365840" y="3370320"/>
              <a:ext cx="554400" cy="461880"/>
            </a:xfrm>
            <a:custGeom>
              <a:avLst/>
              <a:gdLst>
                <a:gd name="textAreaLeft" fmla="*/ 0 w 554400"/>
                <a:gd name="textAreaRight" fmla="*/ 555120 w 554400"/>
                <a:gd name="textAreaTop" fmla="*/ 0 h 461880"/>
                <a:gd name="textAreaBottom" fmla="*/ 462600 h 461880"/>
              </a:gdLst>
              <a:ahLst/>
              <a:cxnLst/>
              <a:rect l="textAreaLeft" t="textAreaTop" r="textAreaRight" b="textAreaBottom"/>
              <a:pathLst>
                <a:path w="50264" h="41885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6" name="Google Shape;1885;p9"/>
            <p:cNvSpPr/>
            <p:nvPr/>
          </p:nvSpPr>
          <p:spPr>
            <a:xfrm>
              <a:off x="118080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7" name="Google Shape;1886;p9"/>
            <p:cNvSpPr/>
            <p:nvPr/>
          </p:nvSpPr>
          <p:spPr>
            <a:xfrm>
              <a:off x="2013480" y="2352600"/>
              <a:ext cx="91800" cy="91800"/>
            </a:xfrm>
            <a:custGeom>
              <a:avLst/>
              <a:gdLst>
                <a:gd name="textAreaLeft" fmla="*/ 0 w 91800"/>
                <a:gd name="textAreaRight" fmla="*/ 92520 w 91800"/>
                <a:gd name="textAreaTop" fmla="*/ 0 h 91800"/>
                <a:gd name="textAreaBottom" fmla="*/ 92520 h 91800"/>
              </a:gdLst>
              <a:ahLst/>
              <a:cxnLst/>
              <a:rect l="textAreaLeft" t="textAreaTop" r="textAreaRight" b="textAreaBottom"/>
              <a:pathLst>
                <a:path w="8376" h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8" name="PlaceHolder 1"/>
          <p:cNvSpPr>
            <a:spLocks noGrp="1"/>
          </p:cNvSpPr>
          <p:nvPr>
            <p:ph type="title"/>
          </p:nvPr>
        </p:nvSpPr>
        <p:spPr>
          <a:xfrm>
            <a:off x="1949040" y="1106280"/>
            <a:ext cx="5245200" cy="196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10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59" name="PlaceHolder 2"/>
          <p:cNvSpPr>
            <a:spLocks noGrp="1"/>
          </p:cNvSpPr>
          <p:nvPr>
            <p:ph type="body"/>
          </p:nvPr>
        </p:nvSpPr>
        <p:spPr>
          <a:xfrm>
            <a:off x="1949040" y="3152160"/>
            <a:ext cx="5245200" cy="71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60" name="Google Shape;1895;p13"/>
          <p:cNvCxnSpPr/>
          <p:nvPr/>
        </p:nvCxnSpPr>
        <p:spPr>
          <a:xfrm>
            <a:off x="1039320" y="2424600"/>
            <a:ext cx="7065720" cy="720"/>
          </a:xfrm>
          <a:prstGeom prst="straightConnector1">
            <a:avLst/>
          </a:prstGeom>
          <a:ln w="28575">
            <a:solidFill>
              <a:srgbClr val="ffd966"/>
            </a:solidFill>
            <a:round/>
          </a:ln>
        </p:spPr>
      </p:cxnSp>
      <p:cxnSp>
        <p:nvCxnSpPr>
          <p:cNvPr id="5061" name="Google Shape;1896;p13"/>
          <p:cNvCxnSpPr/>
          <p:nvPr/>
        </p:nvCxnSpPr>
        <p:spPr>
          <a:xfrm>
            <a:off x="1039320" y="3608640"/>
            <a:ext cx="7065720" cy="720"/>
          </a:xfrm>
          <a:prstGeom prst="straightConnector1">
            <a:avLst/>
          </a:prstGeom>
          <a:ln w="28575">
            <a:solidFill>
              <a:srgbClr val="ffd966"/>
            </a:solidFill>
            <a:round/>
          </a:ln>
        </p:spPr>
      </p:cxnSp>
      <p:sp>
        <p:nvSpPr>
          <p:cNvPr id="5062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3" name="PlaceHolder 2"/>
          <p:cNvSpPr>
            <a:spLocks noGrp="1"/>
          </p:cNvSpPr>
          <p:nvPr>
            <p:ph type="title"/>
          </p:nvPr>
        </p:nvSpPr>
        <p:spPr>
          <a:xfrm>
            <a:off x="1148400" y="139752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4" name="PlaceHolder 3"/>
          <p:cNvSpPr>
            <a:spLocks noGrp="1"/>
          </p:cNvSpPr>
          <p:nvPr>
            <p:ph type="title"/>
          </p:nvPr>
        </p:nvSpPr>
        <p:spPr>
          <a:xfrm>
            <a:off x="1148400" y="256896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5" name="PlaceHolder 4"/>
          <p:cNvSpPr>
            <a:spLocks noGrp="1"/>
          </p:cNvSpPr>
          <p:nvPr>
            <p:ph type="title"/>
          </p:nvPr>
        </p:nvSpPr>
        <p:spPr>
          <a:xfrm>
            <a:off x="1148400" y="374076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6" name="PlaceHolder 5"/>
          <p:cNvSpPr>
            <a:spLocks noGrp="1"/>
          </p:cNvSpPr>
          <p:nvPr>
            <p:ph type="title"/>
          </p:nvPr>
        </p:nvSpPr>
        <p:spPr>
          <a:xfrm>
            <a:off x="4906800" y="139752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7" name="PlaceHolder 6"/>
          <p:cNvSpPr>
            <a:spLocks noGrp="1"/>
          </p:cNvSpPr>
          <p:nvPr>
            <p:ph type="title"/>
          </p:nvPr>
        </p:nvSpPr>
        <p:spPr>
          <a:xfrm>
            <a:off x="4906800" y="256896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068" name="Google Shape;1908;p13"/>
          <p:cNvGrpSpPr/>
          <p:nvPr/>
        </p:nvGrpSpPr>
        <p:grpSpPr>
          <a:xfrm>
            <a:off x="7229880" y="3501720"/>
            <a:ext cx="1539720" cy="1635480"/>
            <a:chOff x="7229880" y="3501720"/>
            <a:chExt cx="1539720" cy="1635480"/>
          </a:xfrm>
        </p:grpSpPr>
        <p:grpSp>
          <p:nvGrpSpPr>
            <p:cNvPr id="5069" name="Google Shape;1909;p13"/>
            <p:cNvGrpSpPr/>
            <p:nvPr/>
          </p:nvGrpSpPr>
          <p:grpSpPr>
            <a:xfrm>
              <a:off x="7654680" y="4362480"/>
              <a:ext cx="775080" cy="774720"/>
              <a:chOff x="7654680" y="4362480"/>
              <a:chExt cx="775080" cy="774720"/>
            </a:xfrm>
          </p:grpSpPr>
          <p:sp>
            <p:nvSpPr>
              <p:cNvPr id="5070" name="Google Shape;1910;p13"/>
              <p:cNvSpPr/>
              <p:nvPr/>
            </p:nvSpPr>
            <p:spPr>
              <a:xfrm flipH="1">
                <a:off x="7824600" y="50421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1" name="Google Shape;1911;p13"/>
              <p:cNvSpPr/>
              <p:nvPr/>
            </p:nvSpPr>
            <p:spPr>
              <a:xfrm flipH="1">
                <a:off x="7920360" y="504216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2" name="Google Shape;1912;p13"/>
              <p:cNvSpPr/>
              <p:nvPr/>
            </p:nvSpPr>
            <p:spPr>
              <a:xfrm flipH="1">
                <a:off x="7994880" y="50421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3" name="Google Shape;1913;p13"/>
              <p:cNvSpPr/>
              <p:nvPr/>
            </p:nvSpPr>
            <p:spPr>
              <a:xfrm flipH="1">
                <a:off x="8079840" y="50421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4" name="Google Shape;1914;p13"/>
              <p:cNvSpPr/>
              <p:nvPr/>
            </p:nvSpPr>
            <p:spPr>
              <a:xfrm flipH="1">
                <a:off x="7824600" y="49572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5" name="Google Shape;1915;p13"/>
              <p:cNvSpPr/>
              <p:nvPr/>
            </p:nvSpPr>
            <p:spPr>
              <a:xfrm flipH="1">
                <a:off x="7920360" y="495720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6" name="Google Shape;1916;p13"/>
              <p:cNvSpPr/>
              <p:nvPr/>
            </p:nvSpPr>
            <p:spPr>
              <a:xfrm flipH="1">
                <a:off x="7994880" y="49572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7" name="Google Shape;1917;p13"/>
              <p:cNvSpPr/>
              <p:nvPr/>
            </p:nvSpPr>
            <p:spPr>
              <a:xfrm flipH="1">
                <a:off x="8079840" y="49572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8" name="Google Shape;1918;p13"/>
              <p:cNvSpPr/>
              <p:nvPr/>
            </p:nvSpPr>
            <p:spPr>
              <a:xfrm flipH="1">
                <a:off x="7824600" y="487224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9" name="Google Shape;1919;p13"/>
              <p:cNvSpPr/>
              <p:nvPr/>
            </p:nvSpPr>
            <p:spPr>
              <a:xfrm flipH="1">
                <a:off x="7920360" y="487224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0" name="Google Shape;1920;p13"/>
              <p:cNvSpPr/>
              <p:nvPr/>
            </p:nvSpPr>
            <p:spPr>
              <a:xfrm flipH="1">
                <a:off x="7994880" y="487224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1" name="Google Shape;1921;p13"/>
              <p:cNvSpPr/>
              <p:nvPr/>
            </p:nvSpPr>
            <p:spPr>
              <a:xfrm flipH="1">
                <a:off x="8079840" y="487224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2" name="Google Shape;1922;p13"/>
              <p:cNvSpPr/>
              <p:nvPr/>
            </p:nvSpPr>
            <p:spPr>
              <a:xfrm flipH="1">
                <a:off x="7824600" y="4787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3" name="Google Shape;1923;p13"/>
              <p:cNvSpPr/>
              <p:nvPr/>
            </p:nvSpPr>
            <p:spPr>
              <a:xfrm flipH="1">
                <a:off x="7920360" y="478728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4" name="Google Shape;1924;p13"/>
              <p:cNvSpPr/>
              <p:nvPr/>
            </p:nvSpPr>
            <p:spPr>
              <a:xfrm flipH="1">
                <a:off x="7994880" y="4787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5" name="Google Shape;1925;p13"/>
              <p:cNvSpPr/>
              <p:nvPr/>
            </p:nvSpPr>
            <p:spPr>
              <a:xfrm flipH="1">
                <a:off x="8079840" y="4787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6" name="Google Shape;1926;p13"/>
              <p:cNvSpPr/>
              <p:nvPr/>
            </p:nvSpPr>
            <p:spPr>
              <a:xfrm flipH="1">
                <a:off x="7824600" y="470232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7" name="Google Shape;1927;p13"/>
              <p:cNvSpPr/>
              <p:nvPr/>
            </p:nvSpPr>
            <p:spPr>
              <a:xfrm flipH="1">
                <a:off x="7920360" y="470232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8" name="Google Shape;1928;p13"/>
              <p:cNvSpPr/>
              <p:nvPr/>
            </p:nvSpPr>
            <p:spPr>
              <a:xfrm flipH="1">
                <a:off x="7994880" y="470232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9" name="Google Shape;1929;p13"/>
              <p:cNvSpPr/>
              <p:nvPr/>
            </p:nvSpPr>
            <p:spPr>
              <a:xfrm flipH="1">
                <a:off x="8079840" y="470232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0" name="Google Shape;1930;p13"/>
              <p:cNvSpPr/>
              <p:nvPr/>
            </p:nvSpPr>
            <p:spPr>
              <a:xfrm flipH="1">
                <a:off x="7654680" y="46173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1" name="Google Shape;1931;p13"/>
              <p:cNvSpPr/>
              <p:nvPr/>
            </p:nvSpPr>
            <p:spPr>
              <a:xfrm flipH="1">
                <a:off x="7739640" y="46173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2" name="Google Shape;1932;p13"/>
              <p:cNvSpPr/>
              <p:nvPr/>
            </p:nvSpPr>
            <p:spPr>
              <a:xfrm flipH="1">
                <a:off x="7824600" y="46173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3" name="Google Shape;1933;p13"/>
              <p:cNvSpPr/>
              <p:nvPr/>
            </p:nvSpPr>
            <p:spPr>
              <a:xfrm flipH="1">
                <a:off x="7920360" y="461736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4" name="Google Shape;1934;p13"/>
              <p:cNvSpPr/>
              <p:nvPr/>
            </p:nvSpPr>
            <p:spPr>
              <a:xfrm flipH="1">
                <a:off x="7994880" y="46173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5" name="Google Shape;1935;p13"/>
              <p:cNvSpPr/>
              <p:nvPr/>
            </p:nvSpPr>
            <p:spPr>
              <a:xfrm flipH="1">
                <a:off x="8079840" y="46173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6" name="Google Shape;1936;p13"/>
              <p:cNvSpPr/>
              <p:nvPr/>
            </p:nvSpPr>
            <p:spPr>
              <a:xfrm flipH="1">
                <a:off x="8175240" y="461736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7" name="Google Shape;1937;p13"/>
              <p:cNvSpPr/>
              <p:nvPr/>
            </p:nvSpPr>
            <p:spPr>
              <a:xfrm flipH="1">
                <a:off x="8249760" y="46173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8" name="Google Shape;1938;p13"/>
              <p:cNvSpPr/>
              <p:nvPr/>
            </p:nvSpPr>
            <p:spPr>
              <a:xfrm flipH="1">
                <a:off x="8334720" y="46173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9" name="Google Shape;1939;p13"/>
              <p:cNvSpPr/>
              <p:nvPr/>
            </p:nvSpPr>
            <p:spPr>
              <a:xfrm flipH="1">
                <a:off x="7654680" y="4532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0" name="Google Shape;1940;p13"/>
              <p:cNvSpPr/>
              <p:nvPr/>
            </p:nvSpPr>
            <p:spPr>
              <a:xfrm flipH="1">
                <a:off x="7994880" y="4532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1" name="Google Shape;1941;p13"/>
              <p:cNvSpPr/>
              <p:nvPr/>
            </p:nvSpPr>
            <p:spPr>
              <a:xfrm flipH="1">
                <a:off x="8334720" y="45324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2" name="Google Shape;1942;p13"/>
              <p:cNvSpPr/>
              <p:nvPr/>
            </p:nvSpPr>
            <p:spPr>
              <a:xfrm flipH="1">
                <a:off x="7654680" y="444744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3" name="Google Shape;1943;p13"/>
              <p:cNvSpPr/>
              <p:nvPr/>
            </p:nvSpPr>
            <p:spPr>
              <a:xfrm flipH="1">
                <a:off x="7994880" y="444744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4" name="Google Shape;1944;p13"/>
              <p:cNvSpPr/>
              <p:nvPr/>
            </p:nvSpPr>
            <p:spPr>
              <a:xfrm flipH="1">
                <a:off x="8334720" y="444744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5" name="Google Shape;1945;p13"/>
              <p:cNvSpPr/>
              <p:nvPr/>
            </p:nvSpPr>
            <p:spPr>
              <a:xfrm flipH="1">
                <a:off x="7654680" y="43624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6" name="Google Shape;1946;p13"/>
              <p:cNvSpPr/>
              <p:nvPr/>
            </p:nvSpPr>
            <p:spPr>
              <a:xfrm flipH="1">
                <a:off x="7994880" y="43624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7" name="Google Shape;1947;p13"/>
              <p:cNvSpPr/>
              <p:nvPr/>
            </p:nvSpPr>
            <p:spPr>
              <a:xfrm flipH="1">
                <a:off x="8334720" y="43624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5108" name="Google Shape;1948;p13"/>
            <p:cNvSpPr/>
            <p:nvPr/>
          </p:nvSpPr>
          <p:spPr>
            <a:xfrm flipH="1">
              <a:off x="7314840" y="3767400"/>
              <a:ext cx="84240" cy="84240"/>
            </a:xfrm>
            <a:custGeom>
              <a:avLst/>
              <a:gdLst>
                <a:gd name="textAreaLeft" fmla="*/ -360 w 84240"/>
                <a:gd name="textAreaRight" fmla="*/ 84600 w 84240"/>
                <a:gd name="textAreaTop" fmla="*/ 0 h 84240"/>
                <a:gd name="textAreaBottom" fmla="*/ 84960 h 8424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09" name="Google Shape;1949;p13"/>
            <p:cNvSpPr/>
            <p:nvPr/>
          </p:nvSpPr>
          <p:spPr>
            <a:xfrm flipH="1">
              <a:off x="7654680" y="3767400"/>
              <a:ext cx="84240" cy="84240"/>
            </a:xfrm>
            <a:custGeom>
              <a:avLst/>
              <a:gdLst>
                <a:gd name="textAreaLeft" fmla="*/ -360 w 84240"/>
                <a:gd name="textAreaRight" fmla="*/ 84600 w 84240"/>
                <a:gd name="textAreaTop" fmla="*/ 0 h 84240"/>
                <a:gd name="textAreaBottom" fmla="*/ 84960 h 8424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0" name="Google Shape;1950;p13"/>
            <p:cNvSpPr/>
            <p:nvPr/>
          </p:nvSpPr>
          <p:spPr>
            <a:xfrm flipH="1">
              <a:off x="8079840" y="3671640"/>
              <a:ext cx="95040" cy="95040"/>
            </a:xfrm>
            <a:custGeom>
              <a:avLst/>
              <a:gdLst>
                <a:gd name="textAreaLeft" fmla="*/ -360 w 95040"/>
                <a:gd name="textAreaRight" fmla="*/ 95400 w 95040"/>
                <a:gd name="textAreaTop" fmla="*/ 0 h 95040"/>
                <a:gd name="textAreaBottom" fmla="*/ 95760 h 9504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880" bIns="47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1" name="Google Shape;1951;p13"/>
            <p:cNvSpPr/>
            <p:nvPr/>
          </p:nvSpPr>
          <p:spPr>
            <a:xfrm flipH="1">
              <a:off x="8685360" y="3597480"/>
              <a:ext cx="84240" cy="95040"/>
            </a:xfrm>
            <a:custGeom>
              <a:avLst/>
              <a:gdLst>
                <a:gd name="textAreaLeft" fmla="*/ -360 w 84240"/>
                <a:gd name="textAreaRight" fmla="*/ 84600 w 84240"/>
                <a:gd name="textAreaTop" fmla="*/ 0 h 95040"/>
                <a:gd name="textAreaBottom" fmla="*/ 95760 h 9504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880" bIns="47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2" name="Google Shape;1952;p13"/>
            <p:cNvSpPr/>
            <p:nvPr/>
          </p:nvSpPr>
          <p:spPr>
            <a:xfrm flipH="1">
              <a:off x="8685360" y="3767400"/>
              <a:ext cx="84240" cy="84240"/>
            </a:xfrm>
            <a:custGeom>
              <a:avLst/>
              <a:gdLst>
                <a:gd name="textAreaLeft" fmla="*/ -360 w 84240"/>
                <a:gd name="textAreaRight" fmla="*/ 84600 w 84240"/>
                <a:gd name="textAreaTop" fmla="*/ 0 h 84240"/>
                <a:gd name="textAreaBottom" fmla="*/ 84960 h 8424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3" name="Google Shape;1953;p13"/>
            <p:cNvSpPr/>
            <p:nvPr/>
          </p:nvSpPr>
          <p:spPr>
            <a:xfrm flipH="1">
              <a:off x="8175240" y="3501720"/>
              <a:ext cx="73800" cy="95040"/>
            </a:xfrm>
            <a:custGeom>
              <a:avLst/>
              <a:gdLst>
                <a:gd name="textAreaLeft" fmla="*/ 360 w 73800"/>
                <a:gd name="textAreaRight" fmla="*/ 74880 w 73800"/>
                <a:gd name="textAreaTop" fmla="*/ 0 h 95040"/>
                <a:gd name="textAreaBottom" fmla="*/ 95760 h 9504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880" bIns="47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4" name="Google Shape;1954;p13"/>
            <p:cNvSpPr/>
            <p:nvPr/>
          </p:nvSpPr>
          <p:spPr>
            <a:xfrm flipH="1">
              <a:off x="8249760" y="3501720"/>
              <a:ext cx="84240" cy="95040"/>
            </a:xfrm>
            <a:custGeom>
              <a:avLst/>
              <a:gdLst>
                <a:gd name="textAreaLeft" fmla="*/ -360 w 84240"/>
                <a:gd name="textAreaRight" fmla="*/ 84600 w 84240"/>
                <a:gd name="textAreaTop" fmla="*/ 0 h 95040"/>
                <a:gd name="textAreaBottom" fmla="*/ 95760 h 9504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880" bIns="47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5115" name="Google Shape;1955;p13"/>
            <p:cNvGrpSpPr/>
            <p:nvPr/>
          </p:nvGrpSpPr>
          <p:grpSpPr>
            <a:xfrm>
              <a:off x="7229880" y="3501720"/>
              <a:ext cx="1539720" cy="859680"/>
              <a:chOff x="7229880" y="3501720"/>
              <a:chExt cx="1539720" cy="859680"/>
            </a:xfrm>
          </p:grpSpPr>
          <p:sp>
            <p:nvSpPr>
              <p:cNvPr id="5116" name="Google Shape;1956;p13"/>
              <p:cNvSpPr/>
              <p:nvPr/>
            </p:nvSpPr>
            <p:spPr>
              <a:xfrm flipH="1">
                <a:off x="731484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17" name="Google Shape;1957;p13"/>
              <p:cNvSpPr/>
              <p:nvPr/>
            </p:nvSpPr>
            <p:spPr>
              <a:xfrm flipH="1">
                <a:off x="739980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18" name="Google Shape;1958;p13"/>
              <p:cNvSpPr/>
              <p:nvPr/>
            </p:nvSpPr>
            <p:spPr>
              <a:xfrm flipH="1">
                <a:off x="748476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19" name="Google Shape;1959;p13"/>
              <p:cNvSpPr/>
              <p:nvPr/>
            </p:nvSpPr>
            <p:spPr>
              <a:xfrm flipH="1">
                <a:off x="756972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0" name="Google Shape;1960;p13"/>
              <p:cNvSpPr/>
              <p:nvPr/>
            </p:nvSpPr>
            <p:spPr>
              <a:xfrm flipH="1">
                <a:off x="765468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1" name="Google Shape;1961;p13"/>
              <p:cNvSpPr/>
              <p:nvPr/>
            </p:nvSpPr>
            <p:spPr>
              <a:xfrm flipH="1">
                <a:off x="773964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2" name="Google Shape;1962;p13"/>
              <p:cNvSpPr/>
              <p:nvPr/>
            </p:nvSpPr>
            <p:spPr>
              <a:xfrm flipH="1">
                <a:off x="7824600" y="42771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3" name="Google Shape;1963;p13"/>
              <p:cNvSpPr/>
              <p:nvPr/>
            </p:nvSpPr>
            <p:spPr>
              <a:xfrm flipH="1">
                <a:off x="7920360" y="427716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4" name="Google Shape;1964;p13"/>
              <p:cNvSpPr/>
              <p:nvPr/>
            </p:nvSpPr>
            <p:spPr>
              <a:xfrm flipH="1">
                <a:off x="799488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5" name="Google Shape;1965;p13"/>
              <p:cNvSpPr/>
              <p:nvPr/>
            </p:nvSpPr>
            <p:spPr>
              <a:xfrm flipH="1">
                <a:off x="8079840" y="42771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6" name="Google Shape;1966;p13"/>
              <p:cNvSpPr/>
              <p:nvPr/>
            </p:nvSpPr>
            <p:spPr>
              <a:xfrm flipH="1">
                <a:off x="8175240" y="427716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7" name="Google Shape;1967;p13"/>
              <p:cNvSpPr/>
              <p:nvPr/>
            </p:nvSpPr>
            <p:spPr>
              <a:xfrm flipH="1">
                <a:off x="824976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8" name="Google Shape;1968;p13"/>
              <p:cNvSpPr/>
              <p:nvPr/>
            </p:nvSpPr>
            <p:spPr>
              <a:xfrm flipH="1">
                <a:off x="8334720" y="42771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9" name="Google Shape;1969;p13"/>
              <p:cNvSpPr/>
              <p:nvPr/>
            </p:nvSpPr>
            <p:spPr>
              <a:xfrm flipH="1">
                <a:off x="8430120" y="427716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0" name="Google Shape;1970;p13"/>
              <p:cNvSpPr/>
              <p:nvPr/>
            </p:nvSpPr>
            <p:spPr>
              <a:xfrm flipH="1">
                <a:off x="8504640" y="42771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1" name="Google Shape;1971;p13"/>
              <p:cNvSpPr/>
              <p:nvPr/>
            </p:nvSpPr>
            <p:spPr>
              <a:xfrm flipH="1">
                <a:off x="8589600" y="427716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2" name="Google Shape;1972;p13"/>
              <p:cNvSpPr/>
              <p:nvPr/>
            </p:nvSpPr>
            <p:spPr>
              <a:xfrm flipH="1">
                <a:off x="731484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3" name="Google Shape;1973;p13"/>
              <p:cNvSpPr/>
              <p:nvPr/>
            </p:nvSpPr>
            <p:spPr>
              <a:xfrm flipH="1">
                <a:off x="739980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4" name="Google Shape;1974;p13"/>
              <p:cNvSpPr/>
              <p:nvPr/>
            </p:nvSpPr>
            <p:spPr>
              <a:xfrm flipH="1">
                <a:off x="748476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5" name="Google Shape;1975;p13"/>
              <p:cNvSpPr/>
              <p:nvPr/>
            </p:nvSpPr>
            <p:spPr>
              <a:xfrm flipH="1">
                <a:off x="756972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6" name="Google Shape;1976;p13"/>
              <p:cNvSpPr/>
              <p:nvPr/>
            </p:nvSpPr>
            <p:spPr>
              <a:xfrm flipH="1">
                <a:off x="765468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7" name="Google Shape;1977;p13"/>
              <p:cNvSpPr/>
              <p:nvPr/>
            </p:nvSpPr>
            <p:spPr>
              <a:xfrm flipH="1">
                <a:off x="773964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8" name="Google Shape;1978;p13"/>
              <p:cNvSpPr/>
              <p:nvPr/>
            </p:nvSpPr>
            <p:spPr>
              <a:xfrm flipH="1">
                <a:off x="7824600" y="41817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9" name="Google Shape;1979;p13"/>
              <p:cNvSpPr/>
              <p:nvPr/>
            </p:nvSpPr>
            <p:spPr>
              <a:xfrm flipH="1">
                <a:off x="7920360" y="418176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0" name="Google Shape;1980;p13"/>
              <p:cNvSpPr/>
              <p:nvPr/>
            </p:nvSpPr>
            <p:spPr>
              <a:xfrm flipH="1">
                <a:off x="799488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1" name="Google Shape;1981;p13"/>
              <p:cNvSpPr/>
              <p:nvPr/>
            </p:nvSpPr>
            <p:spPr>
              <a:xfrm flipH="1">
                <a:off x="8079840" y="41817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2" name="Google Shape;1982;p13"/>
              <p:cNvSpPr/>
              <p:nvPr/>
            </p:nvSpPr>
            <p:spPr>
              <a:xfrm flipH="1">
                <a:off x="8175240" y="418176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3" name="Google Shape;1983;p13"/>
              <p:cNvSpPr/>
              <p:nvPr/>
            </p:nvSpPr>
            <p:spPr>
              <a:xfrm flipH="1">
                <a:off x="824976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4" name="Google Shape;1984;p13"/>
              <p:cNvSpPr/>
              <p:nvPr/>
            </p:nvSpPr>
            <p:spPr>
              <a:xfrm flipH="1">
                <a:off x="8334720" y="41817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5" name="Google Shape;1985;p13"/>
              <p:cNvSpPr/>
              <p:nvPr/>
            </p:nvSpPr>
            <p:spPr>
              <a:xfrm flipH="1">
                <a:off x="8430120" y="418176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6" name="Google Shape;1986;p13"/>
              <p:cNvSpPr/>
              <p:nvPr/>
            </p:nvSpPr>
            <p:spPr>
              <a:xfrm flipH="1">
                <a:off x="8504640" y="418176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7" name="Google Shape;1987;p13"/>
              <p:cNvSpPr/>
              <p:nvPr/>
            </p:nvSpPr>
            <p:spPr>
              <a:xfrm flipH="1">
                <a:off x="8589600" y="418176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8" name="Google Shape;1988;p13"/>
              <p:cNvSpPr/>
              <p:nvPr/>
            </p:nvSpPr>
            <p:spPr>
              <a:xfrm flipH="1">
                <a:off x="731484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9" name="Google Shape;1989;p13"/>
              <p:cNvSpPr/>
              <p:nvPr/>
            </p:nvSpPr>
            <p:spPr>
              <a:xfrm flipH="1">
                <a:off x="739980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0" name="Google Shape;1990;p13"/>
              <p:cNvSpPr/>
              <p:nvPr/>
            </p:nvSpPr>
            <p:spPr>
              <a:xfrm flipH="1">
                <a:off x="748476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1" name="Google Shape;1991;p13"/>
              <p:cNvSpPr/>
              <p:nvPr/>
            </p:nvSpPr>
            <p:spPr>
              <a:xfrm flipH="1">
                <a:off x="756972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2" name="Google Shape;1992;p13"/>
              <p:cNvSpPr/>
              <p:nvPr/>
            </p:nvSpPr>
            <p:spPr>
              <a:xfrm flipH="1">
                <a:off x="765468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3" name="Google Shape;1993;p13"/>
              <p:cNvSpPr/>
              <p:nvPr/>
            </p:nvSpPr>
            <p:spPr>
              <a:xfrm flipH="1">
                <a:off x="773964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4" name="Google Shape;1994;p13"/>
              <p:cNvSpPr/>
              <p:nvPr/>
            </p:nvSpPr>
            <p:spPr>
              <a:xfrm flipH="1">
                <a:off x="7824600" y="410724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5" name="Google Shape;1995;p13"/>
              <p:cNvSpPr/>
              <p:nvPr/>
            </p:nvSpPr>
            <p:spPr>
              <a:xfrm flipH="1">
                <a:off x="7920360" y="410724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6" name="Google Shape;1996;p13"/>
              <p:cNvSpPr/>
              <p:nvPr/>
            </p:nvSpPr>
            <p:spPr>
              <a:xfrm flipH="1">
                <a:off x="799488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7" name="Google Shape;1997;p13"/>
              <p:cNvSpPr/>
              <p:nvPr/>
            </p:nvSpPr>
            <p:spPr>
              <a:xfrm flipH="1">
                <a:off x="8079840" y="410724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8" name="Google Shape;1998;p13"/>
              <p:cNvSpPr/>
              <p:nvPr/>
            </p:nvSpPr>
            <p:spPr>
              <a:xfrm flipH="1">
                <a:off x="8175240" y="410724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9" name="Google Shape;1999;p13"/>
              <p:cNvSpPr/>
              <p:nvPr/>
            </p:nvSpPr>
            <p:spPr>
              <a:xfrm flipH="1">
                <a:off x="824976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0" name="Google Shape;2000;p13"/>
              <p:cNvSpPr/>
              <p:nvPr/>
            </p:nvSpPr>
            <p:spPr>
              <a:xfrm flipH="1">
                <a:off x="8334720" y="410724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1" name="Google Shape;2001;p13"/>
              <p:cNvSpPr/>
              <p:nvPr/>
            </p:nvSpPr>
            <p:spPr>
              <a:xfrm flipH="1">
                <a:off x="8430120" y="410724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2" name="Google Shape;2002;p13"/>
              <p:cNvSpPr/>
              <p:nvPr/>
            </p:nvSpPr>
            <p:spPr>
              <a:xfrm flipH="1">
                <a:off x="8504640" y="41072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3" name="Google Shape;2003;p13"/>
              <p:cNvSpPr/>
              <p:nvPr/>
            </p:nvSpPr>
            <p:spPr>
              <a:xfrm flipH="1">
                <a:off x="8589600" y="410724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4" name="Google Shape;2004;p13"/>
              <p:cNvSpPr/>
              <p:nvPr/>
            </p:nvSpPr>
            <p:spPr>
              <a:xfrm flipH="1">
                <a:off x="731484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5" name="Google Shape;2005;p13"/>
              <p:cNvSpPr/>
              <p:nvPr/>
            </p:nvSpPr>
            <p:spPr>
              <a:xfrm flipH="1">
                <a:off x="739980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6" name="Google Shape;2006;p13"/>
              <p:cNvSpPr/>
              <p:nvPr/>
            </p:nvSpPr>
            <p:spPr>
              <a:xfrm flipH="1">
                <a:off x="748476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7" name="Google Shape;2007;p13"/>
              <p:cNvSpPr/>
              <p:nvPr/>
            </p:nvSpPr>
            <p:spPr>
              <a:xfrm flipH="1">
                <a:off x="756972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8" name="Google Shape;2008;p13"/>
              <p:cNvSpPr/>
              <p:nvPr/>
            </p:nvSpPr>
            <p:spPr>
              <a:xfrm flipH="1">
                <a:off x="765468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9" name="Google Shape;2009;p13"/>
              <p:cNvSpPr/>
              <p:nvPr/>
            </p:nvSpPr>
            <p:spPr>
              <a:xfrm flipH="1">
                <a:off x="773964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0" name="Google Shape;2010;p13"/>
              <p:cNvSpPr/>
              <p:nvPr/>
            </p:nvSpPr>
            <p:spPr>
              <a:xfrm flipH="1">
                <a:off x="7824600" y="4022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1" name="Google Shape;2011;p13"/>
              <p:cNvSpPr/>
              <p:nvPr/>
            </p:nvSpPr>
            <p:spPr>
              <a:xfrm flipH="1">
                <a:off x="7920360" y="402228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2" name="Google Shape;2012;p13"/>
              <p:cNvSpPr/>
              <p:nvPr/>
            </p:nvSpPr>
            <p:spPr>
              <a:xfrm flipH="1">
                <a:off x="799488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3" name="Google Shape;2013;p13"/>
              <p:cNvSpPr/>
              <p:nvPr/>
            </p:nvSpPr>
            <p:spPr>
              <a:xfrm flipH="1">
                <a:off x="8079840" y="4022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4" name="Google Shape;2014;p13"/>
              <p:cNvSpPr/>
              <p:nvPr/>
            </p:nvSpPr>
            <p:spPr>
              <a:xfrm flipH="1">
                <a:off x="8175240" y="402228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5" name="Google Shape;2015;p13"/>
              <p:cNvSpPr/>
              <p:nvPr/>
            </p:nvSpPr>
            <p:spPr>
              <a:xfrm flipH="1">
                <a:off x="824976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6" name="Google Shape;2016;p13"/>
              <p:cNvSpPr/>
              <p:nvPr/>
            </p:nvSpPr>
            <p:spPr>
              <a:xfrm flipH="1">
                <a:off x="8334720" y="4022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7" name="Google Shape;2017;p13"/>
              <p:cNvSpPr/>
              <p:nvPr/>
            </p:nvSpPr>
            <p:spPr>
              <a:xfrm flipH="1">
                <a:off x="8430120" y="402228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8" name="Google Shape;2018;p13"/>
              <p:cNvSpPr/>
              <p:nvPr/>
            </p:nvSpPr>
            <p:spPr>
              <a:xfrm flipH="1">
                <a:off x="850464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9" name="Google Shape;2019;p13"/>
              <p:cNvSpPr/>
              <p:nvPr/>
            </p:nvSpPr>
            <p:spPr>
              <a:xfrm flipH="1">
                <a:off x="8589600" y="402228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0" name="Google Shape;2020;p13"/>
              <p:cNvSpPr/>
              <p:nvPr/>
            </p:nvSpPr>
            <p:spPr>
              <a:xfrm flipH="1">
                <a:off x="731484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1" name="Google Shape;2021;p13"/>
              <p:cNvSpPr/>
              <p:nvPr/>
            </p:nvSpPr>
            <p:spPr>
              <a:xfrm flipH="1">
                <a:off x="739980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2" name="Google Shape;2022;p13"/>
              <p:cNvSpPr/>
              <p:nvPr/>
            </p:nvSpPr>
            <p:spPr>
              <a:xfrm flipH="1">
                <a:off x="748476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3" name="Google Shape;2023;p13"/>
              <p:cNvSpPr/>
              <p:nvPr/>
            </p:nvSpPr>
            <p:spPr>
              <a:xfrm flipH="1">
                <a:off x="756972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4" name="Google Shape;2024;p13"/>
              <p:cNvSpPr/>
              <p:nvPr/>
            </p:nvSpPr>
            <p:spPr>
              <a:xfrm flipH="1">
                <a:off x="765468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5" name="Google Shape;2025;p13"/>
              <p:cNvSpPr/>
              <p:nvPr/>
            </p:nvSpPr>
            <p:spPr>
              <a:xfrm flipH="1">
                <a:off x="773964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6" name="Google Shape;2026;p13"/>
              <p:cNvSpPr/>
              <p:nvPr/>
            </p:nvSpPr>
            <p:spPr>
              <a:xfrm flipH="1">
                <a:off x="7824600" y="392688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7" name="Google Shape;2027;p13"/>
              <p:cNvSpPr/>
              <p:nvPr/>
            </p:nvSpPr>
            <p:spPr>
              <a:xfrm flipH="1">
                <a:off x="7920360" y="392688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4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8" name="Google Shape;2028;p13"/>
              <p:cNvSpPr/>
              <p:nvPr/>
            </p:nvSpPr>
            <p:spPr>
              <a:xfrm flipH="1">
                <a:off x="799488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9" name="Google Shape;2029;p13"/>
              <p:cNvSpPr/>
              <p:nvPr/>
            </p:nvSpPr>
            <p:spPr>
              <a:xfrm flipH="1">
                <a:off x="8079840" y="392688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0" name="Google Shape;2030;p13"/>
              <p:cNvSpPr/>
              <p:nvPr/>
            </p:nvSpPr>
            <p:spPr>
              <a:xfrm flipH="1">
                <a:off x="8175240" y="392688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1" name="Google Shape;2031;p13"/>
              <p:cNvSpPr/>
              <p:nvPr/>
            </p:nvSpPr>
            <p:spPr>
              <a:xfrm flipH="1">
                <a:off x="824976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2" name="Google Shape;2032;p13"/>
              <p:cNvSpPr/>
              <p:nvPr/>
            </p:nvSpPr>
            <p:spPr>
              <a:xfrm flipH="1">
                <a:off x="8334720" y="392688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3" name="Google Shape;2033;p13"/>
              <p:cNvSpPr/>
              <p:nvPr/>
            </p:nvSpPr>
            <p:spPr>
              <a:xfrm flipH="1">
                <a:off x="8430120" y="392688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4" name="Google Shape;2034;p13"/>
              <p:cNvSpPr/>
              <p:nvPr/>
            </p:nvSpPr>
            <p:spPr>
              <a:xfrm flipH="1">
                <a:off x="8504640" y="39268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5" name="Google Shape;2035;p13"/>
              <p:cNvSpPr/>
              <p:nvPr/>
            </p:nvSpPr>
            <p:spPr>
              <a:xfrm flipH="1">
                <a:off x="8589600" y="392688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6" name="Google Shape;2036;p13"/>
              <p:cNvSpPr/>
              <p:nvPr/>
            </p:nvSpPr>
            <p:spPr>
              <a:xfrm flipH="1">
                <a:off x="731484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7" name="Google Shape;2037;p13"/>
              <p:cNvSpPr/>
              <p:nvPr/>
            </p:nvSpPr>
            <p:spPr>
              <a:xfrm flipH="1">
                <a:off x="739980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8" name="Google Shape;2038;p13"/>
              <p:cNvSpPr/>
              <p:nvPr/>
            </p:nvSpPr>
            <p:spPr>
              <a:xfrm flipH="1">
                <a:off x="748476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99" name="Google Shape;2039;p13"/>
              <p:cNvSpPr/>
              <p:nvPr/>
            </p:nvSpPr>
            <p:spPr>
              <a:xfrm flipH="1">
                <a:off x="756972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0" name="Google Shape;2040;p13"/>
              <p:cNvSpPr/>
              <p:nvPr/>
            </p:nvSpPr>
            <p:spPr>
              <a:xfrm flipH="1">
                <a:off x="765468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1" name="Google Shape;2041;p13"/>
              <p:cNvSpPr/>
              <p:nvPr/>
            </p:nvSpPr>
            <p:spPr>
              <a:xfrm flipH="1">
                <a:off x="773964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2" name="Google Shape;2042;p13"/>
              <p:cNvSpPr/>
              <p:nvPr/>
            </p:nvSpPr>
            <p:spPr>
              <a:xfrm flipH="1">
                <a:off x="7824600" y="385236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3" name="Google Shape;2043;p13"/>
              <p:cNvSpPr/>
              <p:nvPr/>
            </p:nvSpPr>
            <p:spPr>
              <a:xfrm flipH="1">
                <a:off x="7920360" y="385236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4" name="Google Shape;2044;p13"/>
              <p:cNvSpPr/>
              <p:nvPr/>
            </p:nvSpPr>
            <p:spPr>
              <a:xfrm flipH="1">
                <a:off x="799488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5" name="Google Shape;2045;p13"/>
              <p:cNvSpPr/>
              <p:nvPr/>
            </p:nvSpPr>
            <p:spPr>
              <a:xfrm flipH="1">
                <a:off x="8079840" y="385236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6" name="Google Shape;2046;p13"/>
              <p:cNvSpPr/>
              <p:nvPr/>
            </p:nvSpPr>
            <p:spPr>
              <a:xfrm flipH="1">
                <a:off x="8175240" y="385236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7" name="Google Shape;2047;p13"/>
              <p:cNvSpPr/>
              <p:nvPr/>
            </p:nvSpPr>
            <p:spPr>
              <a:xfrm flipH="1">
                <a:off x="824976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8" name="Google Shape;2048;p13"/>
              <p:cNvSpPr/>
              <p:nvPr/>
            </p:nvSpPr>
            <p:spPr>
              <a:xfrm flipH="1">
                <a:off x="8334720" y="385236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09" name="Google Shape;2049;p13"/>
              <p:cNvSpPr/>
              <p:nvPr/>
            </p:nvSpPr>
            <p:spPr>
              <a:xfrm flipH="1">
                <a:off x="8430120" y="385236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0" name="Google Shape;2050;p13"/>
              <p:cNvSpPr/>
              <p:nvPr/>
            </p:nvSpPr>
            <p:spPr>
              <a:xfrm flipH="1">
                <a:off x="8504640" y="38523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1" name="Google Shape;2051;p13"/>
              <p:cNvSpPr/>
              <p:nvPr/>
            </p:nvSpPr>
            <p:spPr>
              <a:xfrm flipH="1">
                <a:off x="8589600" y="385236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2" name="Google Shape;2052;p13"/>
              <p:cNvSpPr/>
              <p:nvPr/>
            </p:nvSpPr>
            <p:spPr>
              <a:xfrm flipH="1">
                <a:off x="7229880" y="41922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3" name="Google Shape;2053;p13"/>
              <p:cNvSpPr/>
              <p:nvPr/>
            </p:nvSpPr>
            <p:spPr>
              <a:xfrm flipH="1">
                <a:off x="7229880" y="411804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4" name="Google Shape;2054;p13"/>
              <p:cNvSpPr/>
              <p:nvPr/>
            </p:nvSpPr>
            <p:spPr>
              <a:xfrm flipH="1">
                <a:off x="7229880" y="402228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5" name="Google Shape;2055;p13"/>
              <p:cNvSpPr/>
              <p:nvPr/>
            </p:nvSpPr>
            <p:spPr>
              <a:xfrm flipH="1">
                <a:off x="7229880" y="393732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6" name="Google Shape;2056;p13"/>
              <p:cNvSpPr/>
              <p:nvPr/>
            </p:nvSpPr>
            <p:spPr>
              <a:xfrm flipH="1">
                <a:off x="7229880" y="386316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7" name="Google Shape;2057;p13"/>
              <p:cNvSpPr/>
              <p:nvPr/>
            </p:nvSpPr>
            <p:spPr>
              <a:xfrm flipH="1">
                <a:off x="739980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8" name="Google Shape;2058;p13"/>
              <p:cNvSpPr/>
              <p:nvPr/>
            </p:nvSpPr>
            <p:spPr>
              <a:xfrm flipH="1">
                <a:off x="748476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9" name="Google Shape;2059;p13"/>
              <p:cNvSpPr/>
              <p:nvPr/>
            </p:nvSpPr>
            <p:spPr>
              <a:xfrm flipH="1">
                <a:off x="756972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0" name="Google Shape;2060;p13"/>
              <p:cNvSpPr/>
              <p:nvPr/>
            </p:nvSpPr>
            <p:spPr>
              <a:xfrm flipH="1">
                <a:off x="773964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1" name="Google Shape;2061;p13"/>
              <p:cNvSpPr/>
              <p:nvPr/>
            </p:nvSpPr>
            <p:spPr>
              <a:xfrm flipH="1">
                <a:off x="7824600" y="37674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2" name="Google Shape;2062;p13"/>
              <p:cNvSpPr/>
              <p:nvPr/>
            </p:nvSpPr>
            <p:spPr>
              <a:xfrm flipH="1">
                <a:off x="7920360" y="376740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3" name="Google Shape;2063;p13"/>
              <p:cNvSpPr/>
              <p:nvPr/>
            </p:nvSpPr>
            <p:spPr>
              <a:xfrm flipH="1">
                <a:off x="799488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4" name="Google Shape;2064;p13"/>
              <p:cNvSpPr/>
              <p:nvPr/>
            </p:nvSpPr>
            <p:spPr>
              <a:xfrm flipH="1">
                <a:off x="8079840" y="37674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5" name="Google Shape;2065;p13"/>
              <p:cNvSpPr/>
              <p:nvPr/>
            </p:nvSpPr>
            <p:spPr>
              <a:xfrm flipH="1">
                <a:off x="8175240" y="376740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6" name="Google Shape;2066;p13"/>
              <p:cNvSpPr/>
              <p:nvPr/>
            </p:nvSpPr>
            <p:spPr>
              <a:xfrm flipH="1">
                <a:off x="824976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7" name="Google Shape;2067;p13"/>
              <p:cNvSpPr/>
              <p:nvPr/>
            </p:nvSpPr>
            <p:spPr>
              <a:xfrm flipH="1">
                <a:off x="8334720" y="37674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8" name="Google Shape;2068;p13"/>
              <p:cNvSpPr/>
              <p:nvPr/>
            </p:nvSpPr>
            <p:spPr>
              <a:xfrm flipH="1">
                <a:off x="8430120" y="3767400"/>
                <a:ext cx="73800" cy="842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9" name="Google Shape;2069;p13"/>
              <p:cNvSpPr/>
              <p:nvPr/>
            </p:nvSpPr>
            <p:spPr>
              <a:xfrm flipH="1">
                <a:off x="8504640" y="37674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0" name="Google Shape;2070;p13"/>
              <p:cNvSpPr/>
              <p:nvPr/>
            </p:nvSpPr>
            <p:spPr>
              <a:xfrm flipH="1">
                <a:off x="8589600" y="3767400"/>
                <a:ext cx="95040" cy="842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1" name="Google Shape;2071;p13"/>
              <p:cNvSpPr/>
              <p:nvPr/>
            </p:nvSpPr>
            <p:spPr>
              <a:xfrm flipH="1">
                <a:off x="8175240" y="367164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2" name="Google Shape;2072;p13"/>
              <p:cNvSpPr/>
              <p:nvPr/>
            </p:nvSpPr>
            <p:spPr>
              <a:xfrm flipH="1">
                <a:off x="8249760" y="367164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3" name="Google Shape;2073;p13"/>
              <p:cNvSpPr/>
              <p:nvPr/>
            </p:nvSpPr>
            <p:spPr>
              <a:xfrm flipH="1">
                <a:off x="8334720" y="367164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4" name="Google Shape;2074;p13"/>
              <p:cNvSpPr/>
              <p:nvPr/>
            </p:nvSpPr>
            <p:spPr>
              <a:xfrm flipH="1">
                <a:off x="8430120" y="367164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5" name="Google Shape;2075;p13"/>
              <p:cNvSpPr/>
              <p:nvPr/>
            </p:nvSpPr>
            <p:spPr>
              <a:xfrm flipH="1">
                <a:off x="8504640" y="367164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6" name="Google Shape;2076;p13"/>
              <p:cNvSpPr/>
              <p:nvPr/>
            </p:nvSpPr>
            <p:spPr>
              <a:xfrm flipH="1">
                <a:off x="8589600" y="367164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7" name="Google Shape;2077;p13"/>
              <p:cNvSpPr/>
              <p:nvPr/>
            </p:nvSpPr>
            <p:spPr>
              <a:xfrm flipH="1">
                <a:off x="8079840" y="359748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8" name="Google Shape;2078;p13"/>
              <p:cNvSpPr/>
              <p:nvPr/>
            </p:nvSpPr>
            <p:spPr>
              <a:xfrm flipH="1">
                <a:off x="8175240" y="359748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9" name="Google Shape;2079;p13"/>
              <p:cNvSpPr/>
              <p:nvPr/>
            </p:nvSpPr>
            <p:spPr>
              <a:xfrm flipH="1">
                <a:off x="8249760" y="359748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0" name="Google Shape;2080;p13"/>
              <p:cNvSpPr/>
              <p:nvPr/>
            </p:nvSpPr>
            <p:spPr>
              <a:xfrm flipH="1">
                <a:off x="8334720" y="359748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1" name="Google Shape;2081;p13"/>
              <p:cNvSpPr/>
              <p:nvPr/>
            </p:nvSpPr>
            <p:spPr>
              <a:xfrm flipH="1">
                <a:off x="8430120" y="3597480"/>
                <a:ext cx="73800" cy="7380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2" name="Google Shape;2082;p13"/>
              <p:cNvSpPr/>
              <p:nvPr/>
            </p:nvSpPr>
            <p:spPr>
              <a:xfrm flipH="1">
                <a:off x="8504640" y="359748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3" name="Google Shape;2083;p13"/>
              <p:cNvSpPr/>
              <p:nvPr/>
            </p:nvSpPr>
            <p:spPr>
              <a:xfrm flipH="1">
                <a:off x="8589600" y="3597480"/>
                <a:ext cx="95040" cy="7380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4" name="Google Shape;2084;p13"/>
              <p:cNvSpPr/>
              <p:nvPr/>
            </p:nvSpPr>
            <p:spPr>
              <a:xfrm flipH="1">
                <a:off x="8685360" y="3692880"/>
                <a:ext cx="84240" cy="7380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73800"/>
                  <a:gd name="textAreaBottom" fmla="*/ 74520 h 7380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7080" bIns="37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5" name="Google Shape;2085;p13"/>
              <p:cNvSpPr/>
              <p:nvPr/>
            </p:nvSpPr>
            <p:spPr>
              <a:xfrm flipH="1">
                <a:off x="8685360" y="385236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6" name="Google Shape;2086;p13"/>
              <p:cNvSpPr/>
              <p:nvPr/>
            </p:nvSpPr>
            <p:spPr>
              <a:xfrm flipH="1">
                <a:off x="8685360" y="393732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7" name="Google Shape;2087;p13"/>
              <p:cNvSpPr/>
              <p:nvPr/>
            </p:nvSpPr>
            <p:spPr>
              <a:xfrm flipH="1">
                <a:off x="8685360" y="402228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8" name="Google Shape;2088;p13"/>
              <p:cNvSpPr/>
              <p:nvPr/>
            </p:nvSpPr>
            <p:spPr>
              <a:xfrm flipH="1">
                <a:off x="8685360" y="410724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9" name="Google Shape;2089;p13"/>
              <p:cNvSpPr/>
              <p:nvPr/>
            </p:nvSpPr>
            <p:spPr>
              <a:xfrm flipH="1">
                <a:off x="8685360" y="4192200"/>
                <a:ext cx="84240" cy="842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84240"/>
                  <a:gd name="textAreaBottom" fmla="*/ 84960 h 8424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480" bIns="42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0" name="Google Shape;2090;p13"/>
              <p:cNvSpPr/>
              <p:nvPr/>
            </p:nvSpPr>
            <p:spPr>
              <a:xfrm flipH="1">
                <a:off x="8079840" y="350172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1" name="Google Shape;2091;p13"/>
              <p:cNvSpPr/>
              <p:nvPr/>
            </p:nvSpPr>
            <p:spPr>
              <a:xfrm flipH="1">
                <a:off x="8334720" y="350172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2" name="Google Shape;2092;p13"/>
              <p:cNvSpPr/>
              <p:nvPr/>
            </p:nvSpPr>
            <p:spPr>
              <a:xfrm flipH="1">
                <a:off x="8430120" y="3501720"/>
                <a:ext cx="73800" cy="95040"/>
              </a:xfrm>
              <a:custGeom>
                <a:avLst/>
                <a:gdLst>
                  <a:gd name="textAreaLeft" fmla="*/ 360 w 73800"/>
                  <a:gd name="textAreaRight" fmla="*/ 74880 w 7380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3" name="Google Shape;2093;p13"/>
              <p:cNvSpPr/>
              <p:nvPr/>
            </p:nvSpPr>
            <p:spPr>
              <a:xfrm flipH="1">
                <a:off x="8504640" y="3501720"/>
                <a:ext cx="84240" cy="95040"/>
              </a:xfrm>
              <a:custGeom>
                <a:avLst/>
                <a:gdLst>
                  <a:gd name="textAreaLeft" fmla="*/ -360 w 84240"/>
                  <a:gd name="textAreaRight" fmla="*/ 84600 w 842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4" name="Google Shape;2094;p13"/>
              <p:cNvSpPr/>
              <p:nvPr/>
            </p:nvSpPr>
            <p:spPr>
              <a:xfrm flipH="1">
                <a:off x="8589600" y="3501720"/>
                <a:ext cx="95040" cy="95040"/>
              </a:xfrm>
              <a:custGeom>
                <a:avLst/>
                <a:gdLst>
                  <a:gd name="textAreaLeft" fmla="*/ -360 w 95040"/>
                  <a:gd name="textAreaRight" fmla="*/ 95400 w 95040"/>
                  <a:gd name="textAreaTop" fmla="*/ 0 h 95040"/>
                  <a:gd name="textAreaBottom" fmla="*/ 95760 h 9504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7880" bIns="47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5255" name="Google Shape;2095;p13"/>
          <p:cNvGrpSpPr/>
          <p:nvPr/>
        </p:nvGrpSpPr>
        <p:grpSpPr>
          <a:xfrm>
            <a:off x="6163920" y="4325400"/>
            <a:ext cx="1006200" cy="1069200"/>
            <a:chOff x="6163920" y="4325400"/>
            <a:chExt cx="1006200" cy="1069200"/>
          </a:xfrm>
        </p:grpSpPr>
        <p:sp>
          <p:nvSpPr>
            <p:cNvPr id="5256" name="Google Shape;2096;p13"/>
            <p:cNvSpPr/>
            <p:nvPr/>
          </p:nvSpPr>
          <p:spPr>
            <a:xfrm>
              <a:off x="6719760" y="533268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5" h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57" name="Google Shape;2097;p13"/>
            <p:cNvSpPr/>
            <p:nvPr/>
          </p:nvSpPr>
          <p:spPr>
            <a:xfrm>
              <a:off x="6670800" y="533268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4" h="12246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58" name="Google Shape;2098;p13"/>
            <p:cNvSpPr/>
            <p:nvPr/>
          </p:nvSpPr>
          <p:spPr>
            <a:xfrm>
              <a:off x="6615360" y="533268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59" name="Google Shape;2099;p13"/>
            <p:cNvSpPr/>
            <p:nvPr/>
          </p:nvSpPr>
          <p:spPr>
            <a:xfrm>
              <a:off x="6552720" y="533268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0" name="Google Shape;2100;p13"/>
            <p:cNvSpPr/>
            <p:nvPr/>
          </p:nvSpPr>
          <p:spPr>
            <a:xfrm>
              <a:off x="6719760" y="52768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1" name="Google Shape;2101;p13"/>
            <p:cNvSpPr/>
            <p:nvPr/>
          </p:nvSpPr>
          <p:spPr>
            <a:xfrm>
              <a:off x="6670800" y="527688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2" name="Google Shape;2102;p13"/>
            <p:cNvSpPr/>
            <p:nvPr/>
          </p:nvSpPr>
          <p:spPr>
            <a:xfrm>
              <a:off x="6615360" y="52768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3" name="Google Shape;2103;p13"/>
            <p:cNvSpPr/>
            <p:nvPr/>
          </p:nvSpPr>
          <p:spPr>
            <a:xfrm>
              <a:off x="6552720" y="52768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4" name="Google Shape;2104;p13"/>
            <p:cNvSpPr/>
            <p:nvPr/>
          </p:nvSpPr>
          <p:spPr>
            <a:xfrm>
              <a:off x="6719760" y="522144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5" name="Google Shape;2105;p13"/>
            <p:cNvSpPr/>
            <p:nvPr/>
          </p:nvSpPr>
          <p:spPr>
            <a:xfrm>
              <a:off x="6670800" y="522144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6" name="Google Shape;2106;p13"/>
            <p:cNvSpPr/>
            <p:nvPr/>
          </p:nvSpPr>
          <p:spPr>
            <a:xfrm>
              <a:off x="6615360" y="522144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7" name="Google Shape;2107;p13"/>
            <p:cNvSpPr/>
            <p:nvPr/>
          </p:nvSpPr>
          <p:spPr>
            <a:xfrm>
              <a:off x="6552720" y="522144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8" name="Google Shape;2108;p13"/>
            <p:cNvSpPr/>
            <p:nvPr/>
          </p:nvSpPr>
          <p:spPr>
            <a:xfrm>
              <a:off x="6719760" y="51660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9" name="Google Shape;2109;p13"/>
            <p:cNvSpPr/>
            <p:nvPr/>
          </p:nvSpPr>
          <p:spPr>
            <a:xfrm>
              <a:off x="6670800" y="516600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0" name="Google Shape;2110;p13"/>
            <p:cNvSpPr/>
            <p:nvPr/>
          </p:nvSpPr>
          <p:spPr>
            <a:xfrm>
              <a:off x="6615360" y="51660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1" name="Google Shape;2111;p13"/>
            <p:cNvSpPr/>
            <p:nvPr/>
          </p:nvSpPr>
          <p:spPr>
            <a:xfrm>
              <a:off x="6552720" y="51660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2" name="Google Shape;2112;p13"/>
            <p:cNvSpPr/>
            <p:nvPr/>
          </p:nvSpPr>
          <p:spPr>
            <a:xfrm>
              <a:off x="6719760" y="51102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3" name="Google Shape;2113;p13"/>
            <p:cNvSpPr/>
            <p:nvPr/>
          </p:nvSpPr>
          <p:spPr>
            <a:xfrm>
              <a:off x="6670800" y="511020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4" name="Google Shape;2114;p13"/>
            <p:cNvSpPr/>
            <p:nvPr/>
          </p:nvSpPr>
          <p:spPr>
            <a:xfrm>
              <a:off x="6615360" y="51102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5" name="Google Shape;2115;p13"/>
            <p:cNvSpPr/>
            <p:nvPr/>
          </p:nvSpPr>
          <p:spPr>
            <a:xfrm>
              <a:off x="6552720" y="51102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6" name="Google Shape;2116;p13"/>
            <p:cNvSpPr/>
            <p:nvPr/>
          </p:nvSpPr>
          <p:spPr>
            <a:xfrm>
              <a:off x="6837840" y="50547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7" name="Google Shape;2117;p13"/>
            <p:cNvSpPr/>
            <p:nvPr/>
          </p:nvSpPr>
          <p:spPr>
            <a:xfrm>
              <a:off x="6782040" y="50547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8" name="Google Shape;2118;p13"/>
            <p:cNvSpPr/>
            <p:nvPr/>
          </p:nvSpPr>
          <p:spPr>
            <a:xfrm>
              <a:off x="6719760" y="505476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9" name="Google Shape;2119;p13"/>
            <p:cNvSpPr/>
            <p:nvPr/>
          </p:nvSpPr>
          <p:spPr>
            <a:xfrm>
              <a:off x="6670800" y="505476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5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0" name="Google Shape;2120;p13"/>
            <p:cNvSpPr/>
            <p:nvPr/>
          </p:nvSpPr>
          <p:spPr>
            <a:xfrm>
              <a:off x="6615360" y="50547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1" name="Google Shape;2121;p13"/>
            <p:cNvSpPr/>
            <p:nvPr/>
          </p:nvSpPr>
          <p:spPr>
            <a:xfrm>
              <a:off x="6552720" y="505476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5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2" name="Google Shape;2122;p13"/>
            <p:cNvSpPr/>
            <p:nvPr/>
          </p:nvSpPr>
          <p:spPr>
            <a:xfrm>
              <a:off x="6504120" y="505476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3" name="Google Shape;2123;p13"/>
            <p:cNvSpPr/>
            <p:nvPr/>
          </p:nvSpPr>
          <p:spPr>
            <a:xfrm>
              <a:off x="6448680" y="50547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4" name="Google Shape;2124;p13"/>
            <p:cNvSpPr/>
            <p:nvPr/>
          </p:nvSpPr>
          <p:spPr>
            <a:xfrm>
              <a:off x="6386040" y="505476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5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5" name="Google Shape;2125;p13"/>
            <p:cNvSpPr/>
            <p:nvPr/>
          </p:nvSpPr>
          <p:spPr>
            <a:xfrm>
              <a:off x="6837840" y="49989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6" name="Google Shape;2126;p13"/>
            <p:cNvSpPr/>
            <p:nvPr/>
          </p:nvSpPr>
          <p:spPr>
            <a:xfrm>
              <a:off x="6615360" y="49989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7" name="Google Shape;2127;p13"/>
            <p:cNvSpPr/>
            <p:nvPr/>
          </p:nvSpPr>
          <p:spPr>
            <a:xfrm>
              <a:off x="6386040" y="499896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8" name="Google Shape;2128;p13"/>
            <p:cNvSpPr/>
            <p:nvPr/>
          </p:nvSpPr>
          <p:spPr>
            <a:xfrm>
              <a:off x="6837840" y="49435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9" name="Google Shape;2129;p13"/>
            <p:cNvSpPr/>
            <p:nvPr/>
          </p:nvSpPr>
          <p:spPr>
            <a:xfrm>
              <a:off x="6615360" y="49435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5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0" name="Google Shape;2130;p13"/>
            <p:cNvSpPr/>
            <p:nvPr/>
          </p:nvSpPr>
          <p:spPr>
            <a:xfrm>
              <a:off x="6386040" y="494352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5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1" name="Google Shape;2131;p13"/>
            <p:cNvSpPr/>
            <p:nvPr/>
          </p:nvSpPr>
          <p:spPr>
            <a:xfrm>
              <a:off x="6837840" y="48880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2" name="Google Shape;2132;p13"/>
            <p:cNvSpPr/>
            <p:nvPr/>
          </p:nvSpPr>
          <p:spPr>
            <a:xfrm>
              <a:off x="6615360" y="48880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3" name="Google Shape;2133;p13"/>
            <p:cNvSpPr/>
            <p:nvPr/>
          </p:nvSpPr>
          <p:spPr>
            <a:xfrm>
              <a:off x="6386040" y="48880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4" name="Google Shape;2134;p13"/>
            <p:cNvSpPr/>
            <p:nvPr/>
          </p:nvSpPr>
          <p:spPr>
            <a:xfrm>
              <a:off x="705996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5" name="Google Shape;2135;p13"/>
            <p:cNvSpPr/>
            <p:nvPr/>
          </p:nvSpPr>
          <p:spPr>
            <a:xfrm>
              <a:off x="700452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6" name="Google Shape;2136;p13"/>
            <p:cNvSpPr/>
            <p:nvPr/>
          </p:nvSpPr>
          <p:spPr>
            <a:xfrm>
              <a:off x="694872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7" name="Google Shape;2137;p13"/>
            <p:cNvSpPr/>
            <p:nvPr/>
          </p:nvSpPr>
          <p:spPr>
            <a:xfrm>
              <a:off x="689328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8" name="Google Shape;2138;p13"/>
            <p:cNvSpPr/>
            <p:nvPr/>
          </p:nvSpPr>
          <p:spPr>
            <a:xfrm>
              <a:off x="683784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9" name="Google Shape;2139;p13"/>
            <p:cNvSpPr/>
            <p:nvPr/>
          </p:nvSpPr>
          <p:spPr>
            <a:xfrm>
              <a:off x="678204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0" name="Google Shape;2140;p13"/>
            <p:cNvSpPr/>
            <p:nvPr/>
          </p:nvSpPr>
          <p:spPr>
            <a:xfrm>
              <a:off x="6719760" y="48322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4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1" name="Google Shape;2141;p13"/>
            <p:cNvSpPr/>
            <p:nvPr/>
          </p:nvSpPr>
          <p:spPr>
            <a:xfrm>
              <a:off x="6670800" y="483228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2" name="Google Shape;2142;p13"/>
            <p:cNvSpPr/>
            <p:nvPr/>
          </p:nvSpPr>
          <p:spPr>
            <a:xfrm>
              <a:off x="661536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4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3" name="Google Shape;2143;p13"/>
            <p:cNvSpPr/>
            <p:nvPr/>
          </p:nvSpPr>
          <p:spPr>
            <a:xfrm>
              <a:off x="6552720" y="48322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4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4" name="Google Shape;2144;p13"/>
            <p:cNvSpPr/>
            <p:nvPr/>
          </p:nvSpPr>
          <p:spPr>
            <a:xfrm>
              <a:off x="6504120" y="483228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4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5" name="Google Shape;2145;p13"/>
            <p:cNvSpPr/>
            <p:nvPr/>
          </p:nvSpPr>
          <p:spPr>
            <a:xfrm>
              <a:off x="644868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6" name="Google Shape;2146;p13"/>
            <p:cNvSpPr/>
            <p:nvPr/>
          </p:nvSpPr>
          <p:spPr>
            <a:xfrm>
              <a:off x="6386040" y="48322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4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7" name="Google Shape;2147;p13"/>
            <p:cNvSpPr/>
            <p:nvPr/>
          </p:nvSpPr>
          <p:spPr>
            <a:xfrm>
              <a:off x="6337440" y="483228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4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8" name="Google Shape;2148;p13"/>
            <p:cNvSpPr/>
            <p:nvPr/>
          </p:nvSpPr>
          <p:spPr>
            <a:xfrm>
              <a:off x="6282000" y="483228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4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9" name="Google Shape;2149;p13"/>
            <p:cNvSpPr/>
            <p:nvPr/>
          </p:nvSpPr>
          <p:spPr>
            <a:xfrm>
              <a:off x="6219360" y="483228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4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0" name="Google Shape;2150;p13"/>
            <p:cNvSpPr/>
            <p:nvPr/>
          </p:nvSpPr>
          <p:spPr>
            <a:xfrm>
              <a:off x="705996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1" name="Google Shape;2151;p13"/>
            <p:cNvSpPr/>
            <p:nvPr/>
          </p:nvSpPr>
          <p:spPr>
            <a:xfrm>
              <a:off x="700452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2" name="Google Shape;2152;p13"/>
            <p:cNvSpPr/>
            <p:nvPr/>
          </p:nvSpPr>
          <p:spPr>
            <a:xfrm>
              <a:off x="694872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3" name="Google Shape;2153;p13"/>
            <p:cNvSpPr/>
            <p:nvPr/>
          </p:nvSpPr>
          <p:spPr>
            <a:xfrm>
              <a:off x="689328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4" name="Google Shape;2154;p13"/>
            <p:cNvSpPr/>
            <p:nvPr/>
          </p:nvSpPr>
          <p:spPr>
            <a:xfrm>
              <a:off x="683784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5" name="Google Shape;2155;p13"/>
            <p:cNvSpPr/>
            <p:nvPr/>
          </p:nvSpPr>
          <p:spPr>
            <a:xfrm>
              <a:off x="678204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6" name="Google Shape;2156;p13"/>
            <p:cNvSpPr/>
            <p:nvPr/>
          </p:nvSpPr>
          <p:spPr>
            <a:xfrm>
              <a:off x="6719760" y="47700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5" h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7" name="Google Shape;2157;p13"/>
            <p:cNvSpPr/>
            <p:nvPr/>
          </p:nvSpPr>
          <p:spPr>
            <a:xfrm>
              <a:off x="6670800" y="477000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4" h="12246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8" name="Google Shape;2158;p13"/>
            <p:cNvSpPr/>
            <p:nvPr/>
          </p:nvSpPr>
          <p:spPr>
            <a:xfrm>
              <a:off x="661536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9" name="Google Shape;2159;p13"/>
            <p:cNvSpPr/>
            <p:nvPr/>
          </p:nvSpPr>
          <p:spPr>
            <a:xfrm>
              <a:off x="6552720" y="47700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0" name="Google Shape;2160;p13"/>
            <p:cNvSpPr/>
            <p:nvPr/>
          </p:nvSpPr>
          <p:spPr>
            <a:xfrm>
              <a:off x="6504120" y="477000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1" name="Google Shape;2161;p13"/>
            <p:cNvSpPr/>
            <p:nvPr/>
          </p:nvSpPr>
          <p:spPr>
            <a:xfrm>
              <a:off x="644868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2" name="Google Shape;2162;p13"/>
            <p:cNvSpPr/>
            <p:nvPr/>
          </p:nvSpPr>
          <p:spPr>
            <a:xfrm>
              <a:off x="6386040" y="47700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3" name="Google Shape;2163;p13"/>
            <p:cNvSpPr/>
            <p:nvPr/>
          </p:nvSpPr>
          <p:spPr>
            <a:xfrm>
              <a:off x="6337440" y="477000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4" name="Google Shape;2164;p13"/>
            <p:cNvSpPr/>
            <p:nvPr/>
          </p:nvSpPr>
          <p:spPr>
            <a:xfrm>
              <a:off x="6282000" y="47700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5" name="Google Shape;2165;p13"/>
            <p:cNvSpPr/>
            <p:nvPr/>
          </p:nvSpPr>
          <p:spPr>
            <a:xfrm>
              <a:off x="6219360" y="47700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6" name="Google Shape;2166;p13"/>
            <p:cNvSpPr/>
            <p:nvPr/>
          </p:nvSpPr>
          <p:spPr>
            <a:xfrm>
              <a:off x="705996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7" name="Google Shape;2167;p13"/>
            <p:cNvSpPr/>
            <p:nvPr/>
          </p:nvSpPr>
          <p:spPr>
            <a:xfrm>
              <a:off x="700452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8" name="Google Shape;2168;p13"/>
            <p:cNvSpPr/>
            <p:nvPr/>
          </p:nvSpPr>
          <p:spPr>
            <a:xfrm>
              <a:off x="694872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9" name="Google Shape;2169;p13"/>
            <p:cNvSpPr/>
            <p:nvPr/>
          </p:nvSpPr>
          <p:spPr>
            <a:xfrm>
              <a:off x="689328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0" name="Google Shape;2170;p13"/>
            <p:cNvSpPr/>
            <p:nvPr/>
          </p:nvSpPr>
          <p:spPr>
            <a:xfrm>
              <a:off x="683784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1" name="Google Shape;2171;p13"/>
            <p:cNvSpPr/>
            <p:nvPr/>
          </p:nvSpPr>
          <p:spPr>
            <a:xfrm>
              <a:off x="678204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2" name="Google Shape;2172;p13"/>
            <p:cNvSpPr/>
            <p:nvPr/>
          </p:nvSpPr>
          <p:spPr>
            <a:xfrm>
              <a:off x="6719760" y="472140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5" h="952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3" name="Google Shape;2173;p13"/>
            <p:cNvSpPr/>
            <p:nvPr/>
          </p:nvSpPr>
          <p:spPr>
            <a:xfrm>
              <a:off x="6670800" y="4721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4" h="9525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4" name="Google Shape;2174;p13"/>
            <p:cNvSpPr/>
            <p:nvPr/>
          </p:nvSpPr>
          <p:spPr>
            <a:xfrm>
              <a:off x="661536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5" name="Google Shape;2175;p13"/>
            <p:cNvSpPr/>
            <p:nvPr/>
          </p:nvSpPr>
          <p:spPr>
            <a:xfrm>
              <a:off x="6552720" y="472140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6" name="Google Shape;2176;p13"/>
            <p:cNvSpPr/>
            <p:nvPr/>
          </p:nvSpPr>
          <p:spPr>
            <a:xfrm>
              <a:off x="6504120" y="4721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7" name="Google Shape;2177;p13"/>
            <p:cNvSpPr/>
            <p:nvPr/>
          </p:nvSpPr>
          <p:spPr>
            <a:xfrm>
              <a:off x="644868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8" name="Google Shape;2178;p13"/>
            <p:cNvSpPr/>
            <p:nvPr/>
          </p:nvSpPr>
          <p:spPr>
            <a:xfrm>
              <a:off x="6386040" y="472140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9" name="Google Shape;2179;p13"/>
            <p:cNvSpPr/>
            <p:nvPr/>
          </p:nvSpPr>
          <p:spPr>
            <a:xfrm>
              <a:off x="6337440" y="472140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0" name="Google Shape;2180;p13"/>
            <p:cNvSpPr/>
            <p:nvPr/>
          </p:nvSpPr>
          <p:spPr>
            <a:xfrm>
              <a:off x="6282000" y="472140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1" name="Google Shape;2181;p13"/>
            <p:cNvSpPr/>
            <p:nvPr/>
          </p:nvSpPr>
          <p:spPr>
            <a:xfrm>
              <a:off x="6219360" y="472140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2" name="Google Shape;2182;p13"/>
            <p:cNvSpPr/>
            <p:nvPr/>
          </p:nvSpPr>
          <p:spPr>
            <a:xfrm>
              <a:off x="705996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3" name="Google Shape;2183;p13"/>
            <p:cNvSpPr/>
            <p:nvPr/>
          </p:nvSpPr>
          <p:spPr>
            <a:xfrm>
              <a:off x="700452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4" name="Google Shape;2184;p13"/>
            <p:cNvSpPr/>
            <p:nvPr/>
          </p:nvSpPr>
          <p:spPr>
            <a:xfrm>
              <a:off x="694872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5" name="Google Shape;2185;p13"/>
            <p:cNvSpPr/>
            <p:nvPr/>
          </p:nvSpPr>
          <p:spPr>
            <a:xfrm>
              <a:off x="689328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6" name="Google Shape;2186;p13"/>
            <p:cNvSpPr/>
            <p:nvPr/>
          </p:nvSpPr>
          <p:spPr>
            <a:xfrm>
              <a:off x="683784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7" name="Google Shape;2187;p13"/>
            <p:cNvSpPr/>
            <p:nvPr/>
          </p:nvSpPr>
          <p:spPr>
            <a:xfrm>
              <a:off x="678204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8" name="Google Shape;2188;p13"/>
            <p:cNvSpPr/>
            <p:nvPr/>
          </p:nvSpPr>
          <p:spPr>
            <a:xfrm>
              <a:off x="6719760" y="46656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9" name="Google Shape;2189;p13"/>
            <p:cNvSpPr/>
            <p:nvPr/>
          </p:nvSpPr>
          <p:spPr>
            <a:xfrm>
              <a:off x="6670800" y="466560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0" name="Google Shape;2190;p13"/>
            <p:cNvSpPr/>
            <p:nvPr/>
          </p:nvSpPr>
          <p:spPr>
            <a:xfrm>
              <a:off x="661536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1" name="Google Shape;2191;p13"/>
            <p:cNvSpPr/>
            <p:nvPr/>
          </p:nvSpPr>
          <p:spPr>
            <a:xfrm>
              <a:off x="6552720" y="46656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2" name="Google Shape;2192;p13"/>
            <p:cNvSpPr/>
            <p:nvPr/>
          </p:nvSpPr>
          <p:spPr>
            <a:xfrm>
              <a:off x="6504120" y="466560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3" name="Google Shape;2193;p13"/>
            <p:cNvSpPr/>
            <p:nvPr/>
          </p:nvSpPr>
          <p:spPr>
            <a:xfrm>
              <a:off x="644868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4" name="Google Shape;2194;p13"/>
            <p:cNvSpPr/>
            <p:nvPr/>
          </p:nvSpPr>
          <p:spPr>
            <a:xfrm>
              <a:off x="6386040" y="46656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5" name="Google Shape;2195;p13"/>
            <p:cNvSpPr/>
            <p:nvPr/>
          </p:nvSpPr>
          <p:spPr>
            <a:xfrm>
              <a:off x="6337440" y="466560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6" name="Google Shape;2196;p13"/>
            <p:cNvSpPr/>
            <p:nvPr/>
          </p:nvSpPr>
          <p:spPr>
            <a:xfrm>
              <a:off x="628200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7" name="Google Shape;2197;p13"/>
            <p:cNvSpPr/>
            <p:nvPr/>
          </p:nvSpPr>
          <p:spPr>
            <a:xfrm>
              <a:off x="6219360" y="466560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8" name="Google Shape;2198;p13"/>
            <p:cNvSpPr/>
            <p:nvPr/>
          </p:nvSpPr>
          <p:spPr>
            <a:xfrm>
              <a:off x="705996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9" name="Google Shape;2199;p13"/>
            <p:cNvSpPr/>
            <p:nvPr/>
          </p:nvSpPr>
          <p:spPr>
            <a:xfrm>
              <a:off x="700452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0" name="Google Shape;2200;p13"/>
            <p:cNvSpPr/>
            <p:nvPr/>
          </p:nvSpPr>
          <p:spPr>
            <a:xfrm>
              <a:off x="694872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1" name="Google Shape;2201;p13"/>
            <p:cNvSpPr/>
            <p:nvPr/>
          </p:nvSpPr>
          <p:spPr>
            <a:xfrm>
              <a:off x="689328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2" name="Google Shape;2202;p13"/>
            <p:cNvSpPr/>
            <p:nvPr/>
          </p:nvSpPr>
          <p:spPr>
            <a:xfrm>
              <a:off x="683784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3" name="Google Shape;2203;p13"/>
            <p:cNvSpPr/>
            <p:nvPr/>
          </p:nvSpPr>
          <p:spPr>
            <a:xfrm>
              <a:off x="678204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4" name="Google Shape;2204;p13"/>
            <p:cNvSpPr/>
            <p:nvPr/>
          </p:nvSpPr>
          <p:spPr>
            <a:xfrm>
              <a:off x="6719760" y="460332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5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5" name="Google Shape;2205;p13"/>
            <p:cNvSpPr/>
            <p:nvPr/>
          </p:nvSpPr>
          <p:spPr>
            <a:xfrm>
              <a:off x="6670800" y="460332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4" h="12245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6" name="Google Shape;2206;p13"/>
            <p:cNvSpPr/>
            <p:nvPr/>
          </p:nvSpPr>
          <p:spPr>
            <a:xfrm>
              <a:off x="661536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6" h="12245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7" name="Google Shape;2207;p13"/>
            <p:cNvSpPr/>
            <p:nvPr/>
          </p:nvSpPr>
          <p:spPr>
            <a:xfrm>
              <a:off x="6552720" y="460332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7" h="12245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8" name="Google Shape;2208;p13"/>
            <p:cNvSpPr/>
            <p:nvPr/>
          </p:nvSpPr>
          <p:spPr>
            <a:xfrm>
              <a:off x="6504120" y="460332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9" name="Google Shape;2209;p13"/>
            <p:cNvSpPr/>
            <p:nvPr/>
          </p:nvSpPr>
          <p:spPr>
            <a:xfrm>
              <a:off x="644868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0" name="Google Shape;2210;p13"/>
            <p:cNvSpPr/>
            <p:nvPr/>
          </p:nvSpPr>
          <p:spPr>
            <a:xfrm>
              <a:off x="6386040" y="460332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1" name="Google Shape;2211;p13"/>
            <p:cNvSpPr/>
            <p:nvPr/>
          </p:nvSpPr>
          <p:spPr>
            <a:xfrm>
              <a:off x="6337440" y="460332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2" name="Google Shape;2212;p13"/>
            <p:cNvSpPr/>
            <p:nvPr/>
          </p:nvSpPr>
          <p:spPr>
            <a:xfrm>
              <a:off x="6282000" y="460332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3" name="Google Shape;2213;p13"/>
            <p:cNvSpPr/>
            <p:nvPr/>
          </p:nvSpPr>
          <p:spPr>
            <a:xfrm>
              <a:off x="6219360" y="460332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4" name="Google Shape;2214;p13"/>
            <p:cNvSpPr/>
            <p:nvPr/>
          </p:nvSpPr>
          <p:spPr>
            <a:xfrm>
              <a:off x="705996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5" name="Google Shape;2215;p13"/>
            <p:cNvSpPr/>
            <p:nvPr/>
          </p:nvSpPr>
          <p:spPr>
            <a:xfrm>
              <a:off x="700452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6" name="Google Shape;2216;p13"/>
            <p:cNvSpPr/>
            <p:nvPr/>
          </p:nvSpPr>
          <p:spPr>
            <a:xfrm>
              <a:off x="694872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7" name="Google Shape;2217;p13"/>
            <p:cNvSpPr/>
            <p:nvPr/>
          </p:nvSpPr>
          <p:spPr>
            <a:xfrm>
              <a:off x="689328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8" name="Google Shape;2218;p13"/>
            <p:cNvSpPr/>
            <p:nvPr/>
          </p:nvSpPr>
          <p:spPr>
            <a:xfrm>
              <a:off x="683784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9" name="Google Shape;2219;p13"/>
            <p:cNvSpPr/>
            <p:nvPr/>
          </p:nvSpPr>
          <p:spPr>
            <a:xfrm>
              <a:off x="678204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0" name="Google Shape;2220;p13"/>
            <p:cNvSpPr/>
            <p:nvPr/>
          </p:nvSpPr>
          <p:spPr>
            <a:xfrm>
              <a:off x="6719760" y="455436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5" h="952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1" name="Google Shape;2221;p13"/>
            <p:cNvSpPr/>
            <p:nvPr/>
          </p:nvSpPr>
          <p:spPr>
            <a:xfrm>
              <a:off x="6670800" y="455436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4" h="9525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2" name="Google Shape;2222;p13"/>
            <p:cNvSpPr/>
            <p:nvPr/>
          </p:nvSpPr>
          <p:spPr>
            <a:xfrm>
              <a:off x="661536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6" h="9525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3" name="Google Shape;2223;p13"/>
            <p:cNvSpPr/>
            <p:nvPr/>
          </p:nvSpPr>
          <p:spPr>
            <a:xfrm>
              <a:off x="6552720" y="455436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4" name="Google Shape;2224;p13"/>
            <p:cNvSpPr/>
            <p:nvPr/>
          </p:nvSpPr>
          <p:spPr>
            <a:xfrm>
              <a:off x="6504120" y="455436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5" name="Google Shape;2225;p13"/>
            <p:cNvSpPr/>
            <p:nvPr/>
          </p:nvSpPr>
          <p:spPr>
            <a:xfrm>
              <a:off x="644868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6" name="Google Shape;2226;p13"/>
            <p:cNvSpPr/>
            <p:nvPr/>
          </p:nvSpPr>
          <p:spPr>
            <a:xfrm>
              <a:off x="6386040" y="455436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7" name="Google Shape;2227;p13"/>
            <p:cNvSpPr/>
            <p:nvPr/>
          </p:nvSpPr>
          <p:spPr>
            <a:xfrm>
              <a:off x="6337440" y="455436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8" name="Google Shape;2228;p13"/>
            <p:cNvSpPr/>
            <p:nvPr/>
          </p:nvSpPr>
          <p:spPr>
            <a:xfrm>
              <a:off x="6282000" y="45543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9" name="Google Shape;2229;p13"/>
            <p:cNvSpPr/>
            <p:nvPr/>
          </p:nvSpPr>
          <p:spPr>
            <a:xfrm>
              <a:off x="6219360" y="455436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0" name="Google Shape;2230;p13"/>
            <p:cNvSpPr/>
            <p:nvPr/>
          </p:nvSpPr>
          <p:spPr>
            <a:xfrm>
              <a:off x="705996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1" name="Google Shape;2231;p13"/>
            <p:cNvSpPr/>
            <p:nvPr/>
          </p:nvSpPr>
          <p:spPr>
            <a:xfrm>
              <a:off x="7115400" y="477684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2" name="Google Shape;2232;p13"/>
            <p:cNvSpPr/>
            <p:nvPr/>
          </p:nvSpPr>
          <p:spPr>
            <a:xfrm>
              <a:off x="7115400" y="472824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3" name="Google Shape;2233;p13"/>
            <p:cNvSpPr/>
            <p:nvPr/>
          </p:nvSpPr>
          <p:spPr>
            <a:xfrm>
              <a:off x="7115400" y="46656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4" name="Google Shape;2234;p13"/>
            <p:cNvSpPr/>
            <p:nvPr/>
          </p:nvSpPr>
          <p:spPr>
            <a:xfrm>
              <a:off x="7115400" y="46101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5" name="Google Shape;2235;p13"/>
            <p:cNvSpPr/>
            <p:nvPr/>
          </p:nvSpPr>
          <p:spPr>
            <a:xfrm>
              <a:off x="7115400" y="456156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6" name="Google Shape;2236;p13"/>
            <p:cNvSpPr/>
            <p:nvPr/>
          </p:nvSpPr>
          <p:spPr>
            <a:xfrm>
              <a:off x="700452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7" name="Google Shape;2237;p13"/>
            <p:cNvSpPr/>
            <p:nvPr/>
          </p:nvSpPr>
          <p:spPr>
            <a:xfrm>
              <a:off x="694872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8" name="Google Shape;2238;p13"/>
            <p:cNvSpPr/>
            <p:nvPr/>
          </p:nvSpPr>
          <p:spPr>
            <a:xfrm>
              <a:off x="689328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9" name="Google Shape;2239;p13"/>
            <p:cNvSpPr/>
            <p:nvPr/>
          </p:nvSpPr>
          <p:spPr>
            <a:xfrm>
              <a:off x="683784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0" name="Google Shape;2240;p13"/>
            <p:cNvSpPr/>
            <p:nvPr/>
          </p:nvSpPr>
          <p:spPr>
            <a:xfrm>
              <a:off x="678204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1" name="Google Shape;2241;p13"/>
            <p:cNvSpPr/>
            <p:nvPr/>
          </p:nvSpPr>
          <p:spPr>
            <a:xfrm>
              <a:off x="6719760" y="449892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5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2" name="Google Shape;2242;p13"/>
            <p:cNvSpPr/>
            <p:nvPr/>
          </p:nvSpPr>
          <p:spPr>
            <a:xfrm>
              <a:off x="6670800" y="449892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4" h="10886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3" name="Google Shape;2243;p13"/>
            <p:cNvSpPr/>
            <p:nvPr/>
          </p:nvSpPr>
          <p:spPr>
            <a:xfrm>
              <a:off x="661536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6" h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4" name="Google Shape;2244;p13"/>
            <p:cNvSpPr/>
            <p:nvPr/>
          </p:nvSpPr>
          <p:spPr>
            <a:xfrm>
              <a:off x="6552720" y="449892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7" h="10886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5" name="Google Shape;2245;p13"/>
            <p:cNvSpPr/>
            <p:nvPr/>
          </p:nvSpPr>
          <p:spPr>
            <a:xfrm>
              <a:off x="6504120" y="449892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6" name="Google Shape;2246;p13"/>
            <p:cNvSpPr/>
            <p:nvPr/>
          </p:nvSpPr>
          <p:spPr>
            <a:xfrm>
              <a:off x="644868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7" name="Google Shape;2247;p13"/>
            <p:cNvSpPr/>
            <p:nvPr/>
          </p:nvSpPr>
          <p:spPr>
            <a:xfrm>
              <a:off x="6386040" y="449892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8" name="Google Shape;2248;p13"/>
            <p:cNvSpPr/>
            <p:nvPr/>
          </p:nvSpPr>
          <p:spPr>
            <a:xfrm>
              <a:off x="6337440" y="4498920"/>
              <a:ext cx="47880" cy="547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9525" h="10886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9" name="Google Shape;2249;p13"/>
            <p:cNvSpPr/>
            <p:nvPr/>
          </p:nvSpPr>
          <p:spPr>
            <a:xfrm>
              <a:off x="628200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0" name="Google Shape;2250;p13"/>
            <p:cNvSpPr/>
            <p:nvPr/>
          </p:nvSpPr>
          <p:spPr>
            <a:xfrm>
              <a:off x="6219360" y="4498920"/>
              <a:ext cx="61920" cy="547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2246" h="1088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1" name="Google Shape;2251;p13"/>
            <p:cNvSpPr/>
            <p:nvPr/>
          </p:nvSpPr>
          <p:spPr>
            <a:xfrm>
              <a:off x="6552720" y="443628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7" h="12246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2" name="Google Shape;2252;p13"/>
            <p:cNvSpPr/>
            <p:nvPr/>
          </p:nvSpPr>
          <p:spPr>
            <a:xfrm>
              <a:off x="6504120" y="443628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3" name="Google Shape;2253;p13"/>
            <p:cNvSpPr/>
            <p:nvPr/>
          </p:nvSpPr>
          <p:spPr>
            <a:xfrm>
              <a:off x="6448680" y="443628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4" name="Google Shape;2254;p13"/>
            <p:cNvSpPr/>
            <p:nvPr/>
          </p:nvSpPr>
          <p:spPr>
            <a:xfrm>
              <a:off x="6386040" y="443628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5" name="Google Shape;2255;p13"/>
            <p:cNvSpPr/>
            <p:nvPr/>
          </p:nvSpPr>
          <p:spPr>
            <a:xfrm>
              <a:off x="6337440" y="443628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6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6" name="Google Shape;2256;p13"/>
            <p:cNvSpPr/>
            <p:nvPr/>
          </p:nvSpPr>
          <p:spPr>
            <a:xfrm>
              <a:off x="6282000" y="443628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7" name="Google Shape;2257;p13"/>
            <p:cNvSpPr/>
            <p:nvPr/>
          </p:nvSpPr>
          <p:spPr>
            <a:xfrm>
              <a:off x="6219360" y="443628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8" name="Google Shape;2258;p13"/>
            <p:cNvSpPr/>
            <p:nvPr/>
          </p:nvSpPr>
          <p:spPr>
            <a:xfrm>
              <a:off x="6552720" y="438768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7" h="9525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9" name="Google Shape;2259;p13"/>
            <p:cNvSpPr/>
            <p:nvPr/>
          </p:nvSpPr>
          <p:spPr>
            <a:xfrm>
              <a:off x="6504120" y="438768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0" name="Google Shape;2260;p13"/>
            <p:cNvSpPr/>
            <p:nvPr/>
          </p:nvSpPr>
          <p:spPr>
            <a:xfrm>
              <a:off x="6448680" y="438768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1" name="Google Shape;2261;p13"/>
            <p:cNvSpPr/>
            <p:nvPr/>
          </p:nvSpPr>
          <p:spPr>
            <a:xfrm>
              <a:off x="6386040" y="438768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2" name="Google Shape;2262;p13"/>
            <p:cNvSpPr/>
            <p:nvPr/>
          </p:nvSpPr>
          <p:spPr>
            <a:xfrm>
              <a:off x="6337440" y="4387680"/>
              <a:ext cx="47880" cy="4788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9525" h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3" name="Google Shape;2263;p13"/>
            <p:cNvSpPr/>
            <p:nvPr/>
          </p:nvSpPr>
          <p:spPr>
            <a:xfrm>
              <a:off x="6282000" y="438768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4" name="Google Shape;2264;p13"/>
            <p:cNvSpPr/>
            <p:nvPr/>
          </p:nvSpPr>
          <p:spPr>
            <a:xfrm>
              <a:off x="6219360" y="4387680"/>
              <a:ext cx="61920" cy="4788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2246" h="9525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5" name="Google Shape;2265;p13"/>
            <p:cNvSpPr/>
            <p:nvPr/>
          </p:nvSpPr>
          <p:spPr>
            <a:xfrm>
              <a:off x="6163920" y="438768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6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6" name="Google Shape;2266;p13"/>
            <p:cNvSpPr/>
            <p:nvPr/>
          </p:nvSpPr>
          <p:spPr>
            <a:xfrm>
              <a:off x="6163920" y="4450320"/>
              <a:ext cx="54720" cy="4788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47880"/>
                <a:gd name="textAreaBottom" fmla="*/ 48600 h 47880"/>
              </a:gdLst>
              <a:ahLst/>
              <a:cxnLst/>
              <a:rect l="textAreaLeft" t="textAreaTop" r="textAreaRight" b="textAreaBottom"/>
              <a:pathLst>
                <a:path w="10885" h="952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7" name="Google Shape;2267;p13"/>
            <p:cNvSpPr/>
            <p:nvPr/>
          </p:nvSpPr>
          <p:spPr>
            <a:xfrm>
              <a:off x="6163920" y="449892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8" name="Google Shape;2268;p13"/>
            <p:cNvSpPr/>
            <p:nvPr/>
          </p:nvSpPr>
          <p:spPr>
            <a:xfrm>
              <a:off x="6163920" y="45543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9" name="Google Shape;2269;p13"/>
            <p:cNvSpPr/>
            <p:nvPr/>
          </p:nvSpPr>
          <p:spPr>
            <a:xfrm>
              <a:off x="6163920" y="461016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0" name="Google Shape;2270;p13"/>
            <p:cNvSpPr/>
            <p:nvPr/>
          </p:nvSpPr>
          <p:spPr>
            <a:xfrm>
              <a:off x="6163920" y="46656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1" name="Google Shape;2271;p13"/>
            <p:cNvSpPr/>
            <p:nvPr/>
          </p:nvSpPr>
          <p:spPr>
            <a:xfrm>
              <a:off x="6163920" y="472140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2" name="Google Shape;2272;p13"/>
            <p:cNvSpPr/>
            <p:nvPr/>
          </p:nvSpPr>
          <p:spPr>
            <a:xfrm>
              <a:off x="6163920" y="4776840"/>
              <a:ext cx="54720" cy="547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54720"/>
                <a:gd name="textAreaBottom" fmla="*/ 55440 h 54720"/>
              </a:gdLst>
              <a:ahLst/>
              <a:cxnLst/>
              <a:rect l="textAreaLeft" t="textAreaTop" r="textAreaRight" b="textAreaBottom"/>
              <a:pathLst>
                <a:path w="10885" h="10886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3" name="Google Shape;2273;p13"/>
            <p:cNvSpPr/>
            <p:nvPr/>
          </p:nvSpPr>
          <p:spPr>
            <a:xfrm>
              <a:off x="6552720" y="43254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7" h="12245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4" name="Google Shape;2274;p13"/>
            <p:cNvSpPr/>
            <p:nvPr/>
          </p:nvSpPr>
          <p:spPr>
            <a:xfrm>
              <a:off x="6504120" y="432540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5" name="Google Shape;2275;p13"/>
            <p:cNvSpPr/>
            <p:nvPr/>
          </p:nvSpPr>
          <p:spPr>
            <a:xfrm>
              <a:off x="6448680" y="43254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6" name="Google Shape;2276;p13"/>
            <p:cNvSpPr/>
            <p:nvPr/>
          </p:nvSpPr>
          <p:spPr>
            <a:xfrm>
              <a:off x="6386040" y="43254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7" name="Google Shape;2277;p13"/>
            <p:cNvSpPr/>
            <p:nvPr/>
          </p:nvSpPr>
          <p:spPr>
            <a:xfrm>
              <a:off x="6337440" y="4325400"/>
              <a:ext cx="47880" cy="61920"/>
            </a:xfrm>
            <a:custGeom>
              <a:avLst/>
              <a:gdLst>
                <a:gd name="textAreaLeft" fmla="*/ 0 w 47880"/>
                <a:gd name="textAreaRight" fmla="*/ 48600 w 4788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9525" h="1224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8" name="Google Shape;2278;p13"/>
            <p:cNvSpPr/>
            <p:nvPr/>
          </p:nvSpPr>
          <p:spPr>
            <a:xfrm>
              <a:off x="6282000" y="4325400"/>
              <a:ext cx="54720" cy="61920"/>
            </a:xfrm>
            <a:custGeom>
              <a:avLst/>
              <a:gdLst>
                <a:gd name="textAreaLeft" fmla="*/ 0 w 54720"/>
                <a:gd name="textAreaRight" fmla="*/ 55440 w 547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0885" h="1224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9" name="Google Shape;2279;p13"/>
            <p:cNvSpPr/>
            <p:nvPr/>
          </p:nvSpPr>
          <p:spPr>
            <a:xfrm>
              <a:off x="6219360" y="4325400"/>
              <a:ext cx="61920" cy="61920"/>
            </a:xfrm>
            <a:custGeom>
              <a:avLst/>
              <a:gdLst>
                <a:gd name="textAreaLeft" fmla="*/ 0 w 61920"/>
                <a:gd name="textAreaRight" fmla="*/ 62640 w 61920"/>
                <a:gd name="textAreaTop" fmla="*/ 0 h 61920"/>
                <a:gd name="textAreaBottom" fmla="*/ 62640 h 61920"/>
              </a:gdLst>
              <a:ahLst/>
              <a:cxnLst/>
              <a:rect l="textAreaLeft" t="textAreaTop" r="textAreaRight" b="textAreaBottom"/>
              <a:pathLst>
                <a:path w="12246" h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440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1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42" name="PlaceHolder 2"/>
          <p:cNvSpPr>
            <a:spLocks noGrp="1"/>
          </p:cNvSpPr>
          <p:nvPr>
            <p:ph type="title"/>
          </p:nvPr>
        </p:nvSpPr>
        <p:spPr>
          <a:xfrm>
            <a:off x="1148400" y="311760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43" name="PlaceHolder 3"/>
          <p:cNvSpPr>
            <a:spLocks noGrp="1"/>
          </p:cNvSpPr>
          <p:nvPr>
            <p:ph type="title"/>
          </p:nvPr>
        </p:nvSpPr>
        <p:spPr>
          <a:xfrm>
            <a:off x="4906800" y="311760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4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5" name="Google Shape;2287;p15"/>
          <p:cNvGrpSpPr/>
          <p:nvPr/>
        </p:nvGrpSpPr>
        <p:grpSpPr>
          <a:xfrm>
            <a:off x="-98640" y="2037240"/>
            <a:ext cx="9351720" cy="3274920"/>
            <a:chOff x="-98640" y="2037240"/>
            <a:chExt cx="9351720" cy="3274920"/>
          </a:xfrm>
        </p:grpSpPr>
        <p:sp>
          <p:nvSpPr>
            <p:cNvPr id="5446" name="Google Shape;2288;p15"/>
            <p:cNvSpPr/>
            <p:nvPr/>
          </p:nvSpPr>
          <p:spPr>
            <a:xfrm>
              <a:off x="-98640" y="4010760"/>
              <a:ext cx="252252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47" name="Google Shape;2289;p15"/>
            <p:cNvSpPr/>
            <p:nvPr/>
          </p:nvSpPr>
          <p:spPr>
            <a:xfrm>
              <a:off x="-98640" y="4583880"/>
              <a:ext cx="252252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48" name="Google Shape;2290;p15"/>
            <p:cNvSpPr/>
            <p:nvPr/>
          </p:nvSpPr>
          <p:spPr>
            <a:xfrm>
              <a:off x="-98640" y="4745880"/>
              <a:ext cx="252252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49" name="Google Shape;2291;p15"/>
            <p:cNvSpPr/>
            <p:nvPr/>
          </p:nvSpPr>
          <p:spPr>
            <a:xfrm>
              <a:off x="3488040" y="4010760"/>
              <a:ext cx="576504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0" name="Google Shape;2292;p15"/>
            <p:cNvSpPr/>
            <p:nvPr/>
          </p:nvSpPr>
          <p:spPr>
            <a:xfrm>
              <a:off x="3488040" y="4583880"/>
              <a:ext cx="576504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1" name="Google Shape;2293;p15"/>
            <p:cNvSpPr/>
            <p:nvPr/>
          </p:nvSpPr>
          <p:spPr>
            <a:xfrm>
              <a:off x="3488040" y="4745880"/>
              <a:ext cx="576504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2" name="Google Shape;2294;p15"/>
            <p:cNvSpPr/>
            <p:nvPr/>
          </p:nvSpPr>
          <p:spPr>
            <a:xfrm>
              <a:off x="7648560" y="2037240"/>
              <a:ext cx="1031040" cy="18036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360" bIns="90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3" name="Google Shape;2295;p15"/>
            <p:cNvSpPr/>
            <p:nvPr/>
          </p:nvSpPr>
          <p:spPr>
            <a:xfrm>
              <a:off x="7648560" y="2218320"/>
              <a:ext cx="1031040" cy="12384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1920" bIns="61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4" name="Google Shape;2296;p15"/>
            <p:cNvSpPr/>
            <p:nvPr/>
          </p:nvSpPr>
          <p:spPr>
            <a:xfrm>
              <a:off x="7648560" y="2342880"/>
              <a:ext cx="1031040" cy="166716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455" name="Google Shape;2297;p15"/>
          <p:cNvGrpSpPr/>
          <p:nvPr/>
        </p:nvGrpSpPr>
        <p:grpSpPr>
          <a:xfrm>
            <a:off x="1031040" y="3038760"/>
            <a:ext cx="263160" cy="263520"/>
            <a:chOff x="1031040" y="3038760"/>
            <a:chExt cx="263160" cy="263520"/>
          </a:xfrm>
        </p:grpSpPr>
        <p:sp>
          <p:nvSpPr>
            <p:cNvPr id="5456" name="Google Shape;2298;p15"/>
            <p:cNvSpPr/>
            <p:nvPr/>
          </p:nvSpPr>
          <p:spPr>
            <a:xfrm>
              <a:off x="1031040" y="317088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7" name="Google Shape;2299;p15"/>
            <p:cNvSpPr/>
            <p:nvPr/>
          </p:nvSpPr>
          <p:spPr>
            <a:xfrm>
              <a:off x="1031040" y="303876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8" name="Google Shape;2300;p15"/>
            <p:cNvSpPr/>
            <p:nvPr/>
          </p:nvSpPr>
          <p:spPr>
            <a:xfrm>
              <a:off x="1179360" y="317088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9" name="Google Shape;2301;p15"/>
            <p:cNvSpPr/>
            <p:nvPr/>
          </p:nvSpPr>
          <p:spPr>
            <a:xfrm>
              <a:off x="1179360" y="303876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460" name="Google Shape;2302;p15"/>
          <p:cNvGrpSpPr/>
          <p:nvPr/>
        </p:nvGrpSpPr>
        <p:grpSpPr>
          <a:xfrm>
            <a:off x="1031040" y="2611800"/>
            <a:ext cx="263160" cy="263520"/>
            <a:chOff x="1031040" y="2611800"/>
            <a:chExt cx="263160" cy="263520"/>
          </a:xfrm>
        </p:grpSpPr>
        <p:sp>
          <p:nvSpPr>
            <p:cNvPr id="5461" name="Google Shape;2303;p15"/>
            <p:cNvSpPr/>
            <p:nvPr/>
          </p:nvSpPr>
          <p:spPr>
            <a:xfrm>
              <a:off x="1031040" y="274392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2" name="Google Shape;2304;p15"/>
            <p:cNvSpPr/>
            <p:nvPr/>
          </p:nvSpPr>
          <p:spPr>
            <a:xfrm>
              <a:off x="1031040" y="261180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3" name="Google Shape;2305;p15"/>
            <p:cNvSpPr/>
            <p:nvPr/>
          </p:nvSpPr>
          <p:spPr>
            <a:xfrm>
              <a:off x="1179360" y="274392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4" name="Google Shape;2306;p15"/>
            <p:cNvSpPr/>
            <p:nvPr/>
          </p:nvSpPr>
          <p:spPr>
            <a:xfrm>
              <a:off x="1179360" y="261180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465" name="Google Shape;2307;p15"/>
          <p:cNvGrpSpPr/>
          <p:nvPr/>
        </p:nvGrpSpPr>
        <p:grpSpPr>
          <a:xfrm>
            <a:off x="1031040" y="2185200"/>
            <a:ext cx="263160" cy="263160"/>
            <a:chOff x="1031040" y="2185200"/>
            <a:chExt cx="263160" cy="263160"/>
          </a:xfrm>
        </p:grpSpPr>
        <p:sp>
          <p:nvSpPr>
            <p:cNvPr id="5466" name="Google Shape;2308;p15"/>
            <p:cNvSpPr/>
            <p:nvPr/>
          </p:nvSpPr>
          <p:spPr>
            <a:xfrm>
              <a:off x="1031040" y="231696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7" name="Google Shape;2309;p15"/>
            <p:cNvSpPr/>
            <p:nvPr/>
          </p:nvSpPr>
          <p:spPr>
            <a:xfrm>
              <a:off x="1031040" y="218520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8" name="Google Shape;2310;p15"/>
            <p:cNvSpPr/>
            <p:nvPr/>
          </p:nvSpPr>
          <p:spPr>
            <a:xfrm>
              <a:off x="1179360" y="231696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9" name="Google Shape;2311;p15"/>
            <p:cNvSpPr/>
            <p:nvPr/>
          </p:nvSpPr>
          <p:spPr>
            <a:xfrm>
              <a:off x="1179360" y="218520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470" name="PlaceHolder 1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1" name="PlaceHolder 2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3" name="PlaceHolder 1"/>
          <p:cNvSpPr>
            <a:spLocks noGrp="1"/>
          </p:cNvSpPr>
          <p:nvPr>
            <p:ph type="body"/>
          </p:nvPr>
        </p:nvSpPr>
        <p:spPr>
          <a:xfrm>
            <a:off x="4959720" y="1974240"/>
            <a:ext cx="3135240" cy="241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4" name="PlaceHolder 2"/>
          <p:cNvSpPr>
            <a:spLocks noGrp="1"/>
          </p:cNvSpPr>
          <p:nvPr>
            <p:ph type="title"/>
          </p:nvPr>
        </p:nvSpPr>
        <p:spPr>
          <a:xfrm>
            <a:off x="4959720" y="1183320"/>
            <a:ext cx="313524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5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6" name="PlaceHolder 2"/>
          <p:cNvSpPr>
            <a:spLocks noGrp="1"/>
          </p:cNvSpPr>
          <p:nvPr>
            <p:ph type="title"/>
          </p:nvPr>
        </p:nvSpPr>
        <p:spPr>
          <a:xfrm>
            <a:off x="770760" y="3117600"/>
            <a:ext cx="22579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7" name="PlaceHolder 3"/>
          <p:cNvSpPr>
            <a:spLocks noGrp="1"/>
          </p:cNvSpPr>
          <p:nvPr>
            <p:ph type="title"/>
          </p:nvPr>
        </p:nvSpPr>
        <p:spPr>
          <a:xfrm>
            <a:off x="3442680" y="3117600"/>
            <a:ext cx="22579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8" name="PlaceHolder 4"/>
          <p:cNvSpPr>
            <a:spLocks noGrp="1"/>
          </p:cNvSpPr>
          <p:nvPr>
            <p:ph type="title"/>
          </p:nvPr>
        </p:nvSpPr>
        <p:spPr>
          <a:xfrm>
            <a:off x="6114600" y="3117600"/>
            <a:ext cx="22579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79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PlaceHolder 1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</a:t>
            </a: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title text </a:t>
            </a: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format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8" name="PlaceHolder 2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689" name="Google Shape;3020;p20"/>
          <p:cNvGrpSpPr/>
          <p:nvPr/>
        </p:nvGrpSpPr>
        <p:grpSpPr>
          <a:xfrm>
            <a:off x="1849320" y="277200"/>
            <a:ext cx="1443240" cy="721440"/>
            <a:chOff x="1849320" y="277200"/>
            <a:chExt cx="1443240" cy="721440"/>
          </a:xfrm>
        </p:grpSpPr>
        <p:sp>
          <p:nvSpPr>
            <p:cNvPr id="690" name="Google Shape;3021;p20"/>
            <p:cNvSpPr/>
            <p:nvPr/>
          </p:nvSpPr>
          <p:spPr>
            <a:xfrm>
              <a:off x="252900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1" name="Google Shape;3022;p20"/>
            <p:cNvSpPr/>
            <p:nvPr/>
          </p:nvSpPr>
          <p:spPr>
            <a:xfrm>
              <a:off x="248076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2" name="Google Shape;3023;p20"/>
            <p:cNvSpPr/>
            <p:nvPr/>
          </p:nvSpPr>
          <p:spPr>
            <a:xfrm>
              <a:off x="2426760" y="951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3" name="Google Shape;3024;p20"/>
            <p:cNvSpPr/>
            <p:nvPr/>
          </p:nvSpPr>
          <p:spPr>
            <a:xfrm>
              <a:off x="238464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4" name="Google Shape;3025;p20"/>
            <p:cNvSpPr/>
            <p:nvPr/>
          </p:nvSpPr>
          <p:spPr>
            <a:xfrm>
              <a:off x="2330640" y="951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5" name="Google Shape;3026;p20"/>
            <p:cNvSpPr/>
            <p:nvPr/>
          </p:nvSpPr>
          <p:spPr>
            <a:xfrm>
              <a:off x="228240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6" name="Google Shape;3027;p20"/>
            <p:cNvSpPr/>
            <p:nvPr/>
          </p:nvSpPr>
          <p:spPr>
            <a:xfrm>
              <a:off x="224028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7" name="Google Shape;3028;p20"/>
            <p:cNvSpPr/>
            <p:nvPr/>
          </p:nvSpPr>
          <p:spPr>
            <a:xfrm>
              <a:off x="2186280" y="951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8" name="Google Shape;3029;p20"/>
            <p:cNvSpPr/>
            <p:nvPr/>
          </p:nvSpPr>
          <p:spPr>
            <a:xfrm>
              <a:off x="213804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9" name="Google Shape;3030;p20"/>
            <p:cNvSpPr/>
            <p:nvPr/>
          </p:nvSpPr>
          <p:spPr>
            <a:xfrm>
              <a:off x="209592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0" name="Google Shape;3031;p20"/>
            <p:cNvSpPr/>
            <p:nvPr/>
          </p:nvSpPr>
          <p:spPr>
            <a:xfrm>
              <a:off x="2041560" y="951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1" name="Google Shape;3032;p20"/>
            <p:cNvSpPr/>
            <p:nvPr/>
          </p:nvSpPr>
          <p:spPr>
            <a:xfrm>
              <a:off x="199368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2" name="Google Shape;3033;p20"/>
            <p:cNvSpPr/>
            <p:nvPr/>
          </p:nvSpPr>
          <p:spPr>
            <a:xfrm>
              <a:off x="195156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3" name="Google Shape;3034;p20"/>
            <p:cNvSpPr/>
            <p:nvPr/>
          </p:nvSpPr>
          <p:spPr>
            <a:xfrm>
              <a:off x="252900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4" name="Google Shape;3035;p20"/>
            <p:cNvSpPr/>
            <p:nvPr/>
          </p:nvSpPr>
          <p:spPr>
            <a:xfrm>
              <a:off x="248076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5" name="Google Shape;3036;p20"/>
            <p:cNvSpPr/>
            <p:nvPr/>
          </p:nvSpPr>
          <p:spPr>
            <a:xfrm>
              <a:off x="242676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6" name="Google Shape;3037;p20"/>
            <p:cNvSpPr/>
            <p:nvPr/>
          </p:nvSpPr>
          <p:spPr>
            <a:xfrm>
              <a:off x="238464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7" name="Google Shape;3038;p20"/>
            <p:cNvSpPr/>
            <p:nvPr/>
          </p:nvSpPr>
          <p:spPr>
            <a:xfrm>
              <a:off x="233064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8" name="Google Shape;3039;p20"/>
            <p:cNvSpPr/>
            <p:nvPr/>
          </p:nvSpPr>
          <p:spPr>
            <a:xfrm>
              <a:off x="228240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9" name="Google Shape;3040;p20"/>
            <p:cNvSpPr/>
            <p:nvPr/>
          </p:nvSpPr>
          <p:spPr>
            <a:xfrm>
              <a:off x="224028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0" name="Google Shape;3041;p20"/>
            <p:cNvSpPr/>
            <p:nvPr/>
          </p:nvSpPr>
          <p:spPr>
            <a:xfrm>
              <a:off x="218628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1" name="Google Shape;3042;p20"/>
            <p:cNvSpPr/>
            <p:nvPr/>
          </p:nvSpPr>
          <p:spPr>
            <a:xfrm>
              <a:off x="213804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2" name="Google Shape;3043;p20"/>
            <p:cNvSpPr/>
            <p:nvPr/>
          </p:nvSpPr>
          <p:spPr>
            <a:xfrm>
              <a:off x="209592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3" name="Google Shape;3044;p20"/>
            <p:cNvSpPr/>
            <p:nvPr/>
          </p:nvSpPr>
          <p:spPr>
            <a:xfrm>
              <a:off x="204156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4" name="Google Shape;3045;p20"/>
            <p:cNvSpPr/>
            <p:nvPr/>
          </p:nvSpPr>
          <p:spPr>
            <a:xfrm>
              <a:off x="199368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5" name="Google Shape;3046;p20"/>
            <p:cNvSpPr/>
            <p:nvPr/>
          </p:nvSpPr>
          <p:spPr>
            <a:xfrm>
              <a:off x="195156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6" name="Google Shape;3047;p20"/>
            <p:cNvSpPr/>
            <p:nvPr/>
          </p:nvSpPr>
          <p:spPr>
            <a:xfrm>
              <a:off x="189720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7" name="Google Shape;3048;p20"/>
            <p:cNvSpPr/>
            <p:nvPr/>
          </p:nvSpPr>
          <p:spPr>
            <a:xfrm>
              <a:off x="184932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8" name="Google Shape;3049;p20"/>
            <p:cNvSpPr/>
            <p:nvPr/>
          </p:nvSpPr>
          <p:spPr>
            <a:xfrm>
              <a:off x="252900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9" name="Google Shape;3050;p20"/>
            <p:cNvSpPr/>
            <p:nvPr/>
          </p:nvSpPr>
          <p:spPr>
            <a:xfrm>
              <a:off x="248076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0" name="Google Shape;3051;p20"/>
            <p:cNvSpPr/>
            <p:nvPr/>
          </p:nvSpPr>
          <p:spPr>
            <a:xfrm>
              <a:off x="242676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1" name="Google Shape;3052;p20"/>
            <p:cNvSpPr/>
            <p:nvPr/>
          </p:nvSpPr>
          <p:spPr>
            <a:xfrm>
              <a:off x="238464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2" name="Google Shape;3053;p20"/>
            <p:cNvSpPr/>
            <p:nvPr/>
          </p:nvSpPr>
          <p:spPr>
            <a:xfrm>
              <a:off x="233064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3" name="Google Shape;3054;p20"/>
            <p:cNvSpPr/>
            <p:nvPr/>
          </p:nvSpPr>
          <p:spPr>
            <a:xfrm>
              <a:off x="228240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4" name="Google Shape;3055;p20"/>
            <p:cNvSpPr/>
            <p:nvPr/>
          </p:nvSpPr>
          <p:spPr>
            <a:xfrm>
              <a:off x="224028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5" name="Google Shape;3056;p20"/>
            <p:cNvSpPr/>
            <p:nvPr/>
          </p:nvSpPr>
          <p:spPr>
            <a:xfrm>
              <a:off x="218628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6" name="Google Shape;3057;p20"/>
            <p:cNvSpPr/>
            <p:nvPr/>
          </p:nvSpPr>
          <p:spPr>
            <a:xfrm>
              <a:off x="213804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7" name="Google Shape;3058;p20"/>
            <p:cNvSpPr/>
            <p:nvPr/>
          </p:nvSpPr>
          <p:spPr>
            <a:xfrm>
              <a:off x="209592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8" name="Google Shape;3059;p20"/>
            <p:cNvSpPr/>
            <p:nvPr/>
          </p:nvSpPr>
          <p:spPr>
            <a:xfrm>
              <a:off x="204156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9" name="Google Shape;3060;p20"/>
            <p:cNvSpPr/>
            <p:nvPr/>
          </p:nvSpPr>
          <p:spPr>
            <a:xfrm>
              <a:off x="199368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0" name="Google Shape;3061;p20"/>
            <p:cNvSpPr/>
            <p:nvPr/>
          </p:nvSpPr>
          <p:spPr>
            <a:xfrm>
              <a:off x="195156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1" name="Google Shape;3062;p20"/>
            <p:cNvSpPr/>
            <p:nvPr/>
          </p:nvSpPr>
          <p:spPr>
            <a:xfrm>
              <a:off x="189720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2" name="Google Shape;3063;p20"/>
            <p:cNvSpPr/>
            <p:nvPr/>
          </p:nvSpPr>
          <p:spPr>
            <a:xfrm>
              <a:off x="184932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3" name="Google Shape;3064;p20"/>
            <p:cNvSpPr/>
            <p:nvPr/>
          </p:nvSpPr>
          <p:spPr>
            <a:xfrm>
              <a:off x="252900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4" name="Google Shape;3065;p20"/>
            <p:cNvSpPr/>
            <p:nvPr/>
          </p:nvSpPr>
          <p:spPr>
            <a:xfrm>
              <a:off x="248076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5" name="Google Shape;3066;p20"/>
            <p:cNvSpPr/>
            <p:nvPr/>
          </p:nvSpPr>
          <p:spPr>
            <a:xfrm>
              <a:off x="242676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6" name="Google Shape;3067;p20"/>
            <p:cNvSpPr/>
            <p:nvPr/>
          </p:nvSpPr>
          <p:spPr>
            <a:xfrm>
              <a:off x="238464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7" name="Google Shape;3068;p20"/>
            <p:cNvSpPr/>
            <p:nvPr/>
          </p:nvSpPr>
          <p:spPr>
            <a:xfrm>
              <a:off x="233064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8" name="Google Shape;3069;p20"/>
            <p:cNvSpPr/>
            <p:nvPr/>
          </p:nvSpPr>
          <p:spPr>
            <a:xfrm>
              <a:off x="228240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9" name="Google Shape;3070;p20"/>
            <p:cNvSpPr/>
            <p:nvPr/>
          </p:nvSpPr>
          <p:spPr>
            <a:xfrm>
              <a:off x="224028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0" name="Google Shape;3071;p20"/>
            <p:cNvSpPr/>
            <p:nvPr/>
          </p:nvSpPr>
          <p:spPr>
            <a:xfrm>
              <a:off x="218628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1" name="Google Shape;3072;p20"/>
            <p:cNvSpPr/>
            <p:nvPr/>
          </p:nvSpPr>
          <p:spPr>
            <a:xfrm>
              <a:off x="213804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2" name="Google Shape;3073;p20"/>
            <p:cNvSpPr/>
            <p:nvPr/>
          </p:nvSpPr>
          <p:spPr>
            <a:xfrm>
              <a:off x="209592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3" name="Google Shape;3074;p20"/>
            <p:cNvSpPr/>
            <p:nvPr/>
          </p:nvSpPr>
          <p:spPr>
            <a:xfrm>
              <a:off x="204156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4" name="Google Shape;3075;p20"/>
            <p:cNvSpPr/>
            <p:nvPr/>
          </p:nvSpPr>
          <p:spPr>
            <a:xfrm>
              <a:off x="199368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5" name="Google Shape;3076;p20"/>
            <p:cNvSpPr/>
            <p:nvPr/>
          </p:nvSpPr>
          <p:spPr>
            <a:xfrm>
              <a:off x="195156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6" name="Google Shape;3077;p20"/>
            <p:cNvSpPr/>
            <p:nvPr/>
          </p:nvSpPr>
          <p:spPr>
            <a:xfrm>
              <a:off x="189720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7" name="Google Shape;3078;p20"/>
            <p:cNvSpPr/>
            <p:nvPr/>
          </p:nvSpPr>
          <p:spPr>
            <a:xfrm>
              <a:off x="184932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8" name="Google Shape;3079;p20"/>
            <p:cNvSpPr/>
            <p:nvPr/>
          </p:nvSpPr>
          <p:spPr>
            <a:xfrm>
              <a:off x="252900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9" name="Google Shape;3080;p20"/>
            <p:cNvSpPr/>
            <p:nvPr/>
          </p:nvSpPr>
          <p:spPr>
            <a:xfrm>
              <a:off x="248076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0" name="Google Shape;3081;p20"/>
            <p:cNvSpPr/>
            <p:nvPr/>
          </p:nvSpPr>
          <p:spPr>
            <a:xfrm>
              <a:off x="242676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1" name="Google Shape;3082;p20"/>
            <p:cNvSpPr/>
            <p:nvPr/>
          </p:nvSpPr>
          <p:spPr>
            <a:xfrm>
              <a:off x="238464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2" name="Google Shape;3083;p20"/>
            <p:cNvSpPr/>
            <p:nvPr/>
          </p:nvSpPr>
          <p:spPr>
            <a:xfrm>
              <a:off x="233064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3" name="Google Shape;3084;p20"/>
            <p:cNvSpPr/>
            <p:nvPr/>
          </p:nvSpPr>
          <p:spPr>
            <a:xfrm>
              <a:off x="228240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4" name="Google Shape;3085;p20"/>
            <p:cNvSpPr/>
            <p:nvPr/>
          </p:nvSpPr>
          <p:spPr>
            <a:xfrm>
              <a:off x="224028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5" name="Google Shape;3086;p20"/>
            <p:cNvSpPr/>
            <p:nvPr/>
          </p:nvSpPr>
          <p:spPr>
            <a:xfrm>
              <a:off x="218628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6" name="Google Shape;3087;p20"/>
            <p:cNvSpPr/>
            <p:nvPr/>
          </p:nvSpPr>
          <p:spPr>
            <a:xfrm>
              <a:off x="213804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7" name="Google Shape;3088;p20"/>
            <p:cNvSpPr/>
            <p:nvPr/>
          </p:nvSpPr>
          <p:spPr>
            <a:xfrm>
              <a:off x="209592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8" name="Google Shape;3089;p20"/>
            <p:cNvSpPr/>
            <p:nvPr/>
          </p:nvSpPr>
          <p:spPr>
            <a:xfrm>
              <a:off x="204156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9" name="Google Shape;3090;p20"/>
            <p:cNvSpPr/>
            <p:nvPr/>
          </p:nvSpPr>
          <p:spPr>
            <a:xfrm>
              <a:off x="199368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0" name="Google Shape;3091;p20"/>
            <p:cNvSpPr/>
            <p:nvPr/>
          </p:nvSpPr>
          <p:spPr>
            <a:xfrm>
              <a:off x="195156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1" name="Google Shape;3092;p20"/>
            <p:cNvSpPr/>
            <p:nvPr/>
          </p:nvSpPr>
          <p:spPr>
            <a:xfrm>
              <a:off x="189720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2" name="Google Shape;3093;p20"/>
            <p:cNvSpPr/>
            <p:nvPr/>
          </p:nvSpPr>
          <p:spPr>
            <a:xfrm>
              <a:off x="184932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3" name="Google Shape;3094;p20"/>
            <p:cNvSpPr/>
            <p:nvPr/>
          </p:nvSpPr>
          <p:spPr>
            <a:xfrm>
              <a:off x="252900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4" name="Google Shape;3095;p20"/>
            <p:cNvSpPr/>
            <p:nvPr/>
          </p:nvSpPr>
          <p:spPr>
            <a:xfrm>
              <a:off x="248076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5" name="Google Shape;3096;p20"/>
            <p:cNvSpPr/>
            <p:nvPr/>
          </p:nvSpPr>
          <p:spPr>
            <a:xfrm>
              <a:off x="242676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6" name="Google Shape;3097;p20"/>
            <p:cNvSpPr/>
            <p:nvPr/>
          </p:nvSpPr>
          <p:spPr>
            <a:xfrm>
              <a:off x="238464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7" name="Google Shape;3098;p20"/>
            <p:cNvSpPr/>
            <p:nvPr/>
          </p:nvSpPr>
          <p:spPr>
            <a:xfrm>
              <a:off x="233064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8" name="Google Shape;3099;p20"/>
            <p:cNvSpPr/>
            <p:nvPr/>
          </p:nvSpPr>
          <p:spPr>
            <a:xfrm>
              <a:off x="228240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9" name="Google Shape;3100;p20"/>
            <p:cNvSpPr/>
            <p:nvPr/>
          </p:nvSpPr>
          <p:spPr>
            <a:xfrm>
              <a:off x="224028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0" name="Google Shape;3101;p20"/>
            <p:cNvSpPr/>
            <p:nvPr/>
          </p:nvSpPr>
          <p:spPr>
            <a:xfrm>
              <a:off x="218628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1" name="Google Shape;3102;p20"/>
            <p:cNvSpPr/>
            <p:nvPr/>
          </p:nvSpPr>
          <p:spPr>
            <a:xfrm>
              <a:off x="213804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2" name="Google Shape;3103;p20"/>
            <p:cNvSpPr/>
            <p:nvPr/>
          </p:nvSpPr>
          <p:spPr>
            <a:xfrm>
              <a:off x="209592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3" name="Google Shape;3104;p20"/>
            <p:cNvSpPr/>
            <p:nvPr/>
          </p:nvSpPr>
          <p:spPr>
            <a:xfrm>
              <a:off x="204156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4" name="Google Shape;3105;p20"/>
            <p:cNvSpPr/>
            <p:nvPr/>
          </p:nvSpPr>
          <p:spPr>
            <a:xfrm>
              <a:off x="199368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5" name="Google Shape;3106;p20"/>
            <p:cNvSpPr/>
            <p:nvPr/>
          </p:nvSpPr>
          <p:spPr>
            <a:xfrm>
              <a:off x="195156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6" name="Google Shape;3107;p20"/>
            <p:cNvSpPr/>
            <p:nvPr/>
          </p:nvSpPr>
          <p:spPr>
            <a:xfrm>
              <a:off x="189720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7" name="Google Shape;3108;p20"/>
            <p:cNvSpPr/>
            <p:nvPr/>
          </p:nvSpPr>
          <p:spPr>
            <a:xfrm>
              <a:off x="252900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8" name="Google Shape;3109;p20"/>
            <p:cNvSpPr/>
            <p:nvPr/>
          </p:nvSpPr>
          <p:spPr>
            <a:xfrm>
              <a:off x="248076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9" name="Google Shape;3110;p20"/>
            <p:cNvSpPr/>
            <p:nvPr/>
          </p:nvSpPr>
          <p:spPr>
            <a:xfrm>
              <a:off x="2426760" y="6624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0" name="Google Shape;3111;p20"/>
            <p:cNvSpPr/>
            <p:nvPr/>
          </p:nvSpPr>
          <p:spPr>
            <a:xfrm>
              <a:off x="238464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1" name="Google Shape;3112;p20"/>
            <p:cNvSpPr/>
            <p:nvPr/>
          </p:nvSpPr>
          <p:spPr>
            <a:xfrm>
              <a:off x="2330640" y="6624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2" name="Google Shape;3113;p20"/>
            <p:cNvSpPr/>
            <p:nvPr/>
          </p:nvSpPr>
          <p:spPr>
            <a:xfrm>
              <a:off x="228240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3" name="Google Shape;3114;p20"/>
            <p:cNvSpPr/>
            <p:nvPr/>
          </p:nvSpPr>
          <p:spPr>
            <a:xfrm>
              <a:off x="224028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4" name="Google Shape;3115;p20"/>
            <p:cNvSpPr/>
            <p:nvPr/>
          </p:nvSpPr>
          <p:spPr>
            <a:xfrm>
              <a:off x="2186280" y="6624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5" name="Google Shape;3116;p20"/>
            <p:cNvSpPr/>
            <p:nvPr/>
          </p:nvSpPr>
          <p:spPr>
            <a:xfrm>
              <a:off x="213804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6" name="Google Shape;3117;p20"/>
            <p:cNvSpPr/>
            <p:nvPr/>
          </p:nvSpPr>
          <p:spPr>
            <a:xfrm>
              <a:off x="209592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7" name="Google Shape;3118;p20"/>
            <p:cNvSpPr/>
            <p:nvPr/>
          </p:nvSpPr>
          <p:spPr>
            <a:xfrm>
              <a:off x="2041560" y="6624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8" name="Google Shape;3119;p20"/>
            <p:cNvSpPr/>
            <p:nvPr/>
          </p:nvSpPr>
          <p:spPr>
            <a:xfrm>
              <a:off x="199368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9" name="Google Shape;3120;p20"/>
            <p:cNvSpPr/>
            <p:nvPr/>
          </p:nvSpPr>
          <p:spPr>
            <a:xfrm>
              <a:off x="195156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0" name="Google Shape;3121;p20"/>
            <p:cNvSpPr/>
            <p:nvPr/>
          </p:nvSpPr>
          <p:spPr>
            <a:xfrm>
              <a:off x="2529000" y="6080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1" name="Google Shape;3122;p20"/>
            <p:cNvSpPr/>
            <p:nvPr/>
          </p:nvSpPr>
          <p:spPr>
            <a:xfrm>
              <a:off x="248076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2" name="Google Shape;3123;p20"/>
            <p:cNvSpPr/>
            <p:nvPr/>
          </p:nvSpPr>
          <p:spPr>
            <a:xfrm>
              <a:off x="2426760" y="6080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3" name="Google Shape;3124;p20"/>
            <p:cNvSpPr/>
            <p:nvPr/>
          </p:nvSpPr>
          <p:spPr>
            <a:xfrm>
              <a:off x="2384640" y="6080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4" name="Google Shape;3125;p20"/>
            <p:cNvSpPr/>
            <p:nvPr/>
          </p:nvSpPr>
          <p:spPr>
            <a:xfrm>
              <a:off x="2330640" y="6080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5" name="Google Shape;3126;p20"/>
            <p:cNvSpPr/>
            <p:nvPr/>
          </p:nvSpPr>
          <p:spPr>
            <a:xfrm>
              <a:off x="228240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6" name="Google Shape;3127;p20"/>
            <p:cNvSpPr/>
            <p:nvPr/>
          </p:nvSpPr>
          <p:spPr>
            <a:xfrm>
              <a:off x="2240280" y="6080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7" name="Google Shape;3128;p20"/>
            <p:cNvSpPr/>
            <p:nvPr/>
          </p:nvSpPr>
          <p:spPr>
            <a:xfrm>
              <a:off x="2186280" y="6080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8" name="Google Shape;3129;p20"/>
            <p:cNvSpPr/>
            <p:nvPr/>
          </p:nvSpPr>
          <p:spPr>
            <a:xfrm>
              <a:off x="213804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9" name="Google Shape;3130;p20"/>
            <p:cNvSpPr/>
            <p:nvPr/>
          </p:nvSpPr>
          <p:spPr>
            <a:xfrm>
              <a:off x="2095920" y="6080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0" name="Google Shape;3131;p20"/>
            <p:cNvSpPr/>
            <p:nvPr/>
          </p:nvSpPr>
          <p:spPr>
            <a:xfrm>
              <a:off x="2041560" y="6080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1" name="Google Shape;3132;p20"/>
            <p:cNvSpPr/>
            <p:nvPr/>
          </p:nvSpPr>
          <p:spPr>
            <a:xfrm>
              <a:off x="199368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2" name="Google Shape;3133;p20"/>
            <p:cNvSpPr/>
            <p:nvPr/>
          </p:nvSpPr>
          <p:spPr>
            <a:xfrm>
              <a:off x="2529000" y="5659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3" name="Google Shape;3134;p20"/>
            <p:cNvSpPr/>
            <p:nvPr/>
          </p:nvSpPr>
          <p:spPr>
            <a:xfrm>
              <a:off x="248076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4" name="Google Shape;3135;p20"/>
            <p:cNvSpPr/>
            <p:nvPr/>
          </p:nvSpPr>
          <p:spPr>
            <a:xfrm>
              <a:off x="2426760" y="5659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5" name="Google Shape;3136;p20"/>
            <p:cNvSpPr/>
            <p:nvPr/>
          </p:nvSpPr>
          <p:spPr>
            <a:xfrm>
              <a:off x="2384640" y="5659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6" name="Google Shape;3137;p20"/>
            <p:cNvSpPr/>
            <p:nvPr/>
          </p:nvSpPr>
          <p:spPr>
            <a:xfrm>
              <a:off x="2330640" y="5659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7" name="Google Shape;3138;p20"/>
            <p:cNvSpPr/>
            <p:nvPr/>
          </p:nvSpPr>
          <p:spPr>
            <a:xfrm>
              <a:off x="228240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8" name="Google Shape;3139;p20"/>
            <p:cNvSpPr/>
            <p:nvPr/>
          </p:nvSpPr>
          <p:spPr>
            <a:xfrm>
              <a:off x="2240280" y="5659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9" name="Google Shape;3140;p20"/>
            <p:cNvSpPr/>
            <p:nvPr/>
          </p:nvSpPr>
          <p:spPr>
            <a:xfrm>
              <a:off x="2186280" y="5659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0" name="Google Shape;3141;p20"/>
            <p:cNvSpPr/>
            <p:nvPr/>
          </p:nvSpPr>
          <p:spPr>
            <a:xfrm>
              <a:off x="213804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1" name="Google Shape;3142;p20"/>
            <p:cNvSpPr/>
            <p:nvPr/>
          </p:nvSpPr>
          <p:spPr>
            <a:xfrm>
              <a:off x="2095920" y="5659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2" name="Google Shape;3143;p20"/>
            <p:cNvSpPr/>
            <p:nvPr/>
          </p:nvSpPr>
          <p:spPr>
            <a:xfrm>
              <a:off x="2041560" y="5659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3" name="Google Shape;3144;p20"/>
            <p:cNvSpPr/>
            <p:nvPr/>
          </p:nvSpPr>
          <p:spPr>
            <a:xfrm>
              <a:off x="199368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4" name="Google Shape;3145;p20"/>
            <p:cNvSpPr/>
            <p:nvPr/>
          </p:nvSpPr>
          <p:spPr>
            <a:xfrm>
              <a:off x="2529000" y="5176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5" name="Google Shape;3146;p20"/>
            <p:cNvSpPr/>
            <p:nvPr/>
          </p:nvSpPr>
          <p:spPr>
            <a:xfrm>
              <a:off x="248076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6" name="Google Shape;3147;p20"/>
            <p:cNvSpPr/>
            <p:nvPr/>
          </p:nvSpPr>
          <p:spPr>
            <a:xfrm>
              <a:off x="2426760" y="5176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7" name="Google Shape;3148;p20"/>
            <p:cNvSpPr/>
            <p:nvPr/>
          </p:nvSpPr>
          <p:spPr>
            <a:xfrm>
              <a:off x="2384640" y="5176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8" name="Google Shape;3149;p20"/>
            <p:cNvSpPr/>
            <p:nvPr/>
          </p:nvSpPr>
          <p:spPr>
            <a:xfrm>
              <a:off x="2330640" y="5176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9" name="Google Shape;3150;p20"/>
            <p:cNvSpPr/>
            <p:nvPr/>
          </p:nvSpPr>
          <p:spPr>
            <a:xfrm>
              <a:off x="228240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0" name="Google Shape;3151;p20"/>
            <p:cNvSpPr/>
            <p:nvPr/>
          </p:nvSpPr>
          <p:spPr>
            <a:xfrm>
              <a:off x="2240280" y="5176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1" name="Google Shape;3152;p20"/>
            <p:cNvSpPr/>
            <p:nvPr/>
          </p:nvSpPr>
          <p:spPr>
            <a:xfrm>
              <a:off x="2186280" y="5176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2" name="Google Shape;3153;p20"/>
            <p:cNvSpPr/>
            <p:nvPr/>
          </p:nvSpPr>
          <p:spPr>
            <a:xfrm>
              <a:off x="213804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3" name="Google Shape;3154;p20"/>
            <p:cNvSpPr/>
            <p:nvPr/>
          </p:nvSpPr>
          <p:spPr>
            <a:xfrm>
              <a:off x="2095920" y="5176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4" name="Google Shape;3155;p20"/>
            <p:cNvSpPr/>
            <p:nvPr/>
          </p:nvSpPr>
          <p:spPr>
            <a:xfrm>
              <a:off x="2041560" y="5176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5" name="Google Shape;3156;p20"/>
            <p:cNvSpPr/>
            <p:nvPr/>
          </p:nvSpPr>
          <p:spPr>
            <a:xfrm>
              <a:off x="2529000" y="4636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6" name="Google Shape;3157;p20"/>
            <p:cNvSpPr/>
            <p:nvPr/>
          </p:nvSpPr>
          <p:spPr>
            <a:xfrm>
              <a:off x="248076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7" name="Google Shape;3158;p20"/>
            <p:cNvSpPr/>
            <p:nvPr/>
          </p:nvSpPr>
          <p:spPr>
            <a:xfrm>
              <a:off x="2426760" y="4636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8" name="Google Shape;3159;p20"/>
            <p:cNvSpPr/>
            <p:nvPr/>
          </p:nvSpPr>
          <p:spPr>
            <a:xfrm>
              <a:off x="2384640" y="4636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9" name="Google Shape;3160;p20"/>
            <p:cNvSpPr/>
            <p:nvPr/>
          </p:nvSpPr>
          <p:spPr>
            <a:xfrm>
              <a:off x="2330640" y="4636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0" name="Google Shape;3161;p20"/>
            <p:cNvSpPr/>
            <p:nvPr/>
          </p:nvSpPr>
          <p:spPr>
            <a:xfrm>
              <a:off x="228240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1" name="Google Shape;3162;p20"/>
            <p:cNvSpPr/>
            <p:nvPr/>
          </p:nvSpPr>
          <p:spPr>
            <a:xfrm>
              <a:off x="2240280" y="4636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2" name="Google Shape;3163;p20"/>
            <p:cNvSpPr/>
            <p:nvPr/>
          </p:nvSpPr>
          <p:spPr>
            <a:xfrm>
              <a:off x="2529000" y="4215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3" name="Google Shape;3164;p20"/>
            <p:cNvSpPr/>
            <p:nvPr/>
          </p:nvSpPr>
          <p:spPr>
            <a:xfrm>
              <a:off x="248076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4" name="Google Shape;3165;p20"/>
            <p:cNvSpPr/>
            <p:nvPr/>
          </p:nvSpPr>
          <p:spPr>
            <a:xfrm>
              <a:off x="2426760" y="4215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5" name="Google Shape;3166;p20"/>
            <p:cNvSpPr/>
            <p:nvPr/>
          </p:nvSpPr>
          <p:spPr>
            <a:xfrm>
              <a:off x="2384640" y="4215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6" name="Google Shape;3167;p20"/>
            <p:cNvSpPr/>
            <p:nvPr/>
          </p:nvSpPr>
          <p:spPr>
            <a:xfrm>
              <a:off x="2330640" y="4215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7" name="Google Shape;3168;p20"/>
            <p:cNvSpPr/>
            <p:nvPr/>
          </p:nvSpPr>
          <p:spPr>
            <a:xfrm>
              <a:off x="228240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8" name="Google Shape;3169;p20"/>
            <p:cNvSpPr/>
            <p:nvPr/>
          </p:nvSpPr>
          <p:spPr>
            <a:xfrm>
              <a:off x="2240280" y="4215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9" name="Google Shape;3170;p20"/>
            <p:cNvSpPr/>
            <p:nvPr/>
          </p:nvSpPr>
          <p:spPr>
            <a:xfrm>
              <a:off x="2529000" y="3675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0" name="Google Shape;3171;p20"/>
            <p:cNvSpPr/>
            <p:nvPr/>
          </p:nvSpPr>
          <p:spPr>
            <a:xfrm>
              <a:off x="248076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1" name="Google Shape;3172;p20"/>
            <p:cNvSpPr/>
            <p:nvPr/>
          </p:nvSpPr>
          <p:spPr>
            <a:xfrm>
              <a:off x="2426760" y="3675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2" name="Google Shape;3173;p20"/>
            <p:cNvSpPr/>
            <p:nvPr/>
          </p:nvSpPr>
          <p:spPr>
            <a:xfrm>
              <a:off x="2384640" y="3675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3" name="Google Shape;3174;p20"/>
            <p:cNvSpPr/>
            <p:nvPr/>
          </p:nvSpPr>
          <p:spPr>
            <a:xfrm>
              <a:off x="2330640" y="3675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4" name="Google Shape;3175;p20"/>
            <p:cNvSpPr/>
            <p:nvPr/>
          </p:nvSpPr>
          <p:spPr>
            <a:xfrm>
              <a:off x="228240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5" name="Google Shape;3176;p20"/>
            <p:cNvSpPr/>
            <p:nvPr/>
          </p:nvSpPr>
          <p:spPr>
            <a:xfrm>
              <a:off x="2529000" y="31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6" name="Google Shape;3177;p20"/>
            <p:cNvSpPr/>
            <p:nvPr/>
          </p:nvSpPr>
          <p:spPr>
            <a:xfrm>
              <a:off x="2480760" y="31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7" name="Google Shape;3178;p20"/>
            <p:cNvSpPr/>
            <p:nvPr/>
          </p:nvSpPr>
          <p:spPr>
            <a:xfrm>
              <a:off x="2426760" y="31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8" name="Google Shape;3179;p20"/>
            <p:cNvSpPr/>
            <p:nvPr/>
          </p:nvSpPr>
          <p:spPr>
            <a:xfrm>
              <a:off x="2384640" y="31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9" name="Google Shape;3180;p20"/>
            <p:cNvSpPr/>
            <p:nvPr/>
          </p:nvSpPr>
          <p:spPr>
            <a:xfrm>
              <a:off x="2330640" y="31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0" name="Google Shape;3181;p20"/>
            <p:cNvSpPr/>
            <p:nvPr/>
          </p:nvSpPr>
          <p:spPr>
            <a:xfrm>
              <a:off x="2529000" y="27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1" name="Google Shape;3182;p20"/>
            <p:cNvSpPr/>
            <p:nvPr/>
          </p:nvSpPr>
          <p:spPr>
            <a:xfrm>
              <a:off x="2480760" y="27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2" name="Google Shape;3183;p20"/>
            <p:cNvSpPr/>
            <p:nvPr/>
          </p:nvSpPr>
          <p:spPr>
            <a:xfrm>
              <a:off x="2426760" y="27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3" name="Google Shape;3184;p20"/>
            <p:cNvSpPr/>
            <p:nvPr/>
          </p:nvSpPr>
          <p:spPr>
            <a:xfrm>
              <a:off x="2384640" y="27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4" name="Google Shape;3185;p20"/>
            <p:cNvSpPr/>
            <p:nvPr/>
          </p:nvSpPr>
          <p:spPr>
            <a:xfrm>
              <a:off x="257112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5" name="Google Shape;3186;p20"/>
            <p:cNvSpPr/>
            <p:nvPr/>
          </p:nvSpPr>
          <p:spPr>
            <a:xfrm>
              <a:off x="2619360" y="9511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6" name="Google Shape;3187;p20"/>
            <p:cNvSpPr/>
            <p:nvPr/>
          </p:nvSpPr>
          <p:spPr>
            <a:xfrm>
              <a:off x="2661480" y="9511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7" name="Google Shape;3188;p20"/>
            <p:cNvSpPr/>
            <p:nvPr/>
          </p:nvSpPr>
          <p:spPr>
            <a:xfrm>
              <a:off x="271548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8" name="Google Shape;3189;p20"/>
            <p:cNvSpPr/>
            <p:nvPr/>
          </p:nvSpPr>
          <p:spPr>
            <a:xfrm>
              <a:off x="276372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9" name="Google Shape;3190;p20"/>
            <p:cNvSpPr/>
            <p:nvPr/>
          </p:nvSpPr>
          <p:spPr>
            <a:xfrm>
              <a:off x="281196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0" name="Google Shape;3191;p20"/>
            <p:cNvSpPr/>
            <p:nvPr/>
          </p:nvSpPr>
          <p:spPr>
            <a:xfrm>
              <a:off x="285984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1" name="Google Shape;3192;p20"/>
            <p:cNvSpPr/>
            <p:nvPr/>
          </p:nvSpPr>
          <p:spPr>
            <a:xfrm>
              <a:off x="290808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2" name="Google Shape;3193;p20"/>
            <p:cNvSpPr/>
            <p:nvPr/>
          </p:nvSpPr>
          <p:spPr>
            <a:xfrm>
              <a:off x="295632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3" name="Google Shape;3194;p20"/>
            <p:cNvSpPr/>
            <p:nvPr/>
          </p:nvSpPr>
          <p:spPr>
            <a:xfrm>
              <a:off x="300420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4" name="Google Shape;3195;p20"/>
            <p:cNvSpPr/>
            <p:nvPr/>
          </p:nvSpPr>
          <p:spPr>
            <a:xfrm>
              <a:off x="305244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5" name="Google Shape;3196;p20"/>
            <p:cNvSpPr/>
            <p:nvPr/>
          </p:nvSpPr>
          <p:spPr>
            <a:xfrm>
              <a:off x="310068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6" name="Google Shape;3197;p20"/>
            <p:cNvSpPr/>
            <p:nvPr/>
          </p:nvSpPr>
          <p:spPr>
            <a:xfrm>
              <a:off x="3148560" y="9511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7" name="Google Shape;3198;p20"/>
            <p:cNvSpPr/>
            <p:nvPr/>
          </p:nvSpPr>
          <p:spPr>
            <a:xfrm>
              <a:off x="257112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8" name="Google Shape;3199;p20"/>
            <p:cNvSpPr/>
            <p:nvPr/>
          </p:nvSpPr>
          <p:spPr>
            <a:xfrm>
              <a:off x="2619360" y="9028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9" name="Google Shape;3200;p20"/>
            <p:cNvSpPr/>
            <p:nvPr/>
          </p:nvSpPr>
          <p:spPr>
            <a:xfrm>
              <a:off x="2661480" y="9028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0" name="Google Shape;3201;p20"/>
            <p:cNvSpPr/>
            <p:nvPr/>
          </p:nvSpPr>
          <p:spPr>
            <a:xfrm>
              <a:off x="271548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1" name="Google Shape;3202;p20"/>
            <p:cNvSpPr/>
            <p:nvPr/>
          </p:nvSpPr>
          <p:spPr>
            <a:xfrm>
              <a:off x="276372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2" name="Google Shape;3203;p20"/>
            <p:cNvSpPr/>
            <p:nvPr/>
          </p:nvSpPr>
          <p:spPr>
            <a:xfrm>
              <a:off x="281196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3" name="Google Shape;3204;p20"/>
            <p:cNvSpPr/>
            <p:nvPr/>
          </p:nvSpPr>
          <p:spPr>
            <a:xfrm>
              <a:off x="285984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4" name="Google Shape;3205;p20"/>
            <p:cNvSpPr/>
            <p:nvPr/>
          </p:nvSpPr>
          <p:spPr>
            <a:xfrm>
              <a:off x="290808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5" name="Google Shape;3206;p20"/>
            <p:cNvSpPr/>
            <p:nvPr/>
          </p:nvSpPr>
          <p:spPr>
            <a:xfrm>
              <a:off x="295632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6" name="Google Shape;3207;p20"/>
            <p:cNvSpPr/>
            <p:nvPr/>
          </p:nvSpPr>
          <p:spPr>
            <a:xfrm>
              <a:off x="300420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7" name="Google Shape;3208;p20"/>
            <p:cNvSpPr/>
            <p:nvPr/>
          </p:nvSpPr>
          <p:spPr>
            <a:xfrm>
              <a:off x="305244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8" name="Google Shape;3209;p20"/>
            <p:cNvSpPr/>
            <p:nvPr/>
          </p:nvSpPr>
          <p:spPr>
            <a:xfrm>
              <a:off x="310068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9" name="Google Shape;3210;p20"/>
            <p:cNvSpPr/>
            <p:nvPr/>
          </p:nvSpPr>
          <p:spPr>
            <a:xfrm>
              <a:off x="314856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0" name="Google Shape;3211;p20"/>
            <p:cNvSpPr/>
            <p:nvPr/>
          </p:nvSpPr>
          <p:spPr>
            <a:xfrm>
              <a:off x="319680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1" name="Google Shape;3212;p20"/>
            <p:cNvSpPr/>
            <p:nvPr/>
          </p:nvSpPr>
          <p:spPr>
            <a:xfrm>
              <a:off x="3245040" y="9028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2" name="Google Shape;3213;p20"/>
            <p:cNvSpPr/>
            <p:nvPr/>
          </p:nvSpPr>
          <p:spPr>
            <a:xfrm>
              <a:off x="257112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3" name="Google Shape;3214;p20"/>
            <p:cNvSpPr/>
            <p:nvPr/>
          </p:nvSpPr>
          <p:spPr>
            <a:xfrm>
              <a:off x="2619360" y="8488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4" name="Google Shape;3215;p20"/>
            <p:cNvSpPr/>
            <p:nvPr/>
          </p:nvSpPr>
          <p:spPr>
            <a:xfrm>
              <a:off x="2661480" y="8488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5" name="Google Shape;3216;p20"/>
            <p:cNvSpPr/>
            <p:nvPr/>
          </p:nvSpPr>
          <p:spPr>
            <a:xfrm>
              <a:off x="271548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6" name="Google Shape;3217;p20"/>
            <p:cNvSpPr/>
            <p:nvPr/>
          </p:nvSpPr>
          <p:spPr>
            <a:xfrm>
              <a:off x="276372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7" name="Google Shape;3218;p20"/>
            <p:cNvSpPr/>
            <p:nvPr/>
          </p:nvSpPr>
          <p:spPr>
            <a:xfrm>
              <a:off x="281196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8" name="Google Shape;3219;p20"/>
            <p:cNvSpPr/>
            <p:nvPr/>
          </p:nvSpPr>
          <p:spPr>
            <a:xfrm>
              <a:off x="285984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9" name="Google Shape;3220;p20"/>
            <p:cNvSpPr/>
            <p:nvPr/>
          </p:nvSpPr>
          <p:spPr>
            <a:xfrm>
              <a:off x="290808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0" name="Google Shape;3221;p20"/>
            <p:cNvSpPr/>
            <p:nvPr/>
          </p:nvSpPr>
          <p:spPr>
            <a:xfrm>
              <a:off x="295632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1" name="Google Shape;3222;p20"/>
            <p:cNvSpPr/>
            <p:nvPr/>
          </p:nvSpPr>
          <p:spPr>
            <a:xfrm>
              <a:off x="300420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2" name="Google Shape;3223;p20"/>
            <p:cNvSpPr/>
            <p:nvPr/>
          </p:nvSpPr>
          <p:spPr>
            <a:xfrm>
              <a:off x="305244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3" name="Google Shape;3224;p20"/>
            <p:cNvSpPr/>
            <p:nvPr/>
          </p:nvSpPr>
          <p:spPr>
            <a:xfrm>
              <a:off x="310068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4" name="Google Shape;3225;p20"/>
            <p:cNvSpPr/>
            <p:nvPr/>
          </p:nvSpPr>
          <p:spPr>
            <a:xfrm>
              <a:off x="314856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5" name="Google Shape;3226;p20"/>
            <p:cNvSpPr/>
            <p:nvPr/>
          </p:nvSpPr>
          <p:spPr>
            <a:xfrm>
              <a:off x="319680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6" name="Google Shape;3227;p20"/>
            <p:cNvSpPr/>
            <p:nvPr/>
          </p:nvSpPr>
          <p:spPr>
            <a:xfrm>
              <a:off x="3245040" y="8488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7" name="Google Shape;3228;p20"/>
            <p:cNvSpPr/>
            <p:nvPr/>
          </p:nvSpPr>
          <p:spPr>
            <a:xfrm>
              <a:off x="257112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8" name="Google Shape;3229;p20"/>
            <p:cNvSpPr/>
            <p:nvPr/>
          </p:nvSpPr>
          <p:spPr>
            <a:xfrm>
              <a:off x="2619360" y="8067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9" name="Google Shape;3230;p20"/>
            <p:cNvSpPr/>
            <p:nvPr/>
          </p:nvSpPr>
          <p:spPr>
            <a:xfrm>
              <a:off x="2661480" y="8067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0" name="Google Shape;3231;p20"/>
            <p:cNvSpPr/>
            <p:nvPr/>
          </p:nvSpPr>
          <p:spPr>
            <a:xfrm>
              <a:off x="271548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1" name="Google Shape;3232;p20"/>
            <p:cNvSpPr/>
            <p:nvPr/>
          </p:nvSpPr>
          <p:spPr>
            <a:xfrm>
              <a:off x="276372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2" name="Google Shape;3233;p20"/>
            <p:cNvSpPr/>
            <p:nvPr/>
          </p:nvSpPr>
          <p:spPr>
            <a:xfrm>
              <a:off x="281196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3" name="Google Shape;3234;p20"/>
            <p:cNvSpPr/>
            <p:nvPr/>
          </p:nvSpPr>
          <p:spPr>
            <a:xfrm>
              <a:off x="285984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4" name="Google Shape;3235;p20"/>
            <p:cNvSpPr/>
            <p:nvPr/>
          </p:nvSpPr>
          <p:spPr>
            <a:xfrm>
              <a:off x="290808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5" name="Google Shape;3236;p20"/>
            <p:cNvSpPr/>
            <p:nvPr/>
          </p:nvSpPr>
          <p:spPr>
            <a:xfrm>
              <a:off x="295632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6" name="Google Shape;3237;p20"/>
            <p:cNvSpPr/>
            <p:nvPr/>
          </p:nvSpPr>
          <p:spPr>
            <a:xfrm>
              <a:off x="300420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7" name="Google Shape;3238;p20"/>
            <p:cNvSpPr/>
            <p:nvPr/>
          </p:nvSpPr>
          <p:spPr>
            <a:xfrm>
              <a:off x="305244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8" name="Google Shape;3239;p20"/>
            <p:cNvSpPr/>
            <p:nvPr/>
          </p:nvSpPr>
          <p:spPr>
            <a:xfrm>
              <a:off x="310068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9" name="Google Shape;3240;p20"/>
            <p:cNvSpPr/>
            <p:nvPr/>
          </p:nvSpPr>
          <p:spPr>
            <a:xfrm>
              <a:off x="314856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0" name="Google Shape;3241;p20"/>
            <p:cNvSpPr/>
            <p:nvPr/>
          </p:nvSpPr>
          <p:spPr>
            <a:xfrm>
              <a:off x="319680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1" name="Google Shape;3242;p20"/>
            <p:cNvSpPr/>
            <p:nvPr/>
          </p:nvSpPr>
          <p:spPr>
            <a:xfrm>
              <a:off x="3245040" y="8067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2" name="Google Shape;3243;p20"/>
            <p:cNvSpPr/>
            <p:nvPr/>
          </p:nvSpPr>
          <p:spPr>
            <a:xfrm>
              <a:off x="257112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3" name="Google Shape;3244;p20"/>
            <p:cNvSpPr/>
            <p:nvPr/>
          </p:nvSpPr>
          <p:spPr>
            <a:xfrm>
              <a:off x="2619360" y="7524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4" name="Google Shape;3245;p20"/>
            <p:cNvSpPr/>
            <p:nvPr/>
          </p:nvSpPr>
          <p:spPr>
            <a:xfrm>
              <a:off x="2661480" y="7524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5" name="Google Shape;3246;p20"/>
            <p:cNvSpPr/>
            <p:nvPr/>
          </p:nvSpPr>
          <p:spPr>
            <a:xfrm>
              <a:off x="271548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6" name="Google Shape;3247;p20"/>
            <p:cNvSpPr/>
            <p:nvPr/>
          </p:nvSpPr>
          <p:spPr>
            <a:xfrm>
              <a:off x="276372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7" name="Google Shape;3248;p20"/>
            <p:cNvSpPr/>
            <p:nvPr/>
          </p:nvSpPr>
          <p:spPr>
            <a:xfrm>
              <a:off x="281196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8" name="Google Shape;3249;p20"/>
            <p:cNvSpPr/>
            <p:nvPr/>
          </p:nvSpPr>
          <p:spPr>
            <a:xfrm>
              <a:off x="285984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9" name="Google Shape;3250;p20"/>
            <p:cNvSpPr/>
            <p:nvPr/>
          </p:nvSpPr>
          <p:spPr>
            <a:xfrm>
              <a:off x="290808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0" name="Google Shape;3251;p20"/>
            <p:cNvSpPr/>
            <p:nvPr/>
          </p:nvSpPr>
          <p:spPr>
            <a:xfrm>
              <a:off x="295632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1" name="Google Shape;3252;p20"/>
            <p:cNvSpPr/>
            <p:nvPr/>
          </p:nvSpPr>
          <p:spPr>
            <a:xfrm>
              <a:off x="300420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2" name="Google Shape;3253;p20"/>
            <p:cNvSpPr/>
            <p:nvPr/>
          </p:nvSpPr>
          <p:spPr>
            <a:xfrm>
              <a:off x="305244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3" name="Google Shape;3254;p20"/>
            <p:cNvSpPr/>
            <p:nvPr/>
          </p:nvSpPr>
          <p:spPr>
            <a:xfrm>
              <a:off x="310068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4" name="Google Shape;3255;p20"/>
            <p:cNvSpPr/>
            <p:nvPr/>
          </p:nvSpPr>
          <p:spPr>
            <a:xfrm>
              <a:off x="314856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5" name="Google Shape;3256;p20"/>
            <p:cNvSpPr/>
            <p:nvPr/>
          </p:nvSpPr>
          <p:spPr>
            <a:xfrm>
              <a:off x="319680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6" name="Google Shape;3257;p20"/>
            <p:cNvSpPr/>
            <p:nvPr/>
          </p:nvSpPr>
          <p:spPr>
            <a:xfrm>
              <a:off x="3245040" y="7524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7" name="Google Shape;3258;p20"/>
            <p:cNvSpPr/>
            <p:nvPr/>
          </p:nvSpPr>
          <p:spPr>
            <a:xfrm>
              <a:off x="257112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8" name="Google Shape;3259;p20"/>
            <p:cNvSpPr/>
            <p:nvPr/>
          </p:nvSpPr>
          <p:spPr>
            <a:xfrm>
              <a:off x="2619360" y="7102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9" name="Google Shape;3260;p20"/>
            <p:cNvSpPr/>
            <p:nvPr/>
          </p:nvSpPr>
          <p:spPr>
            <a:xfrm>
              <a:off x="2661480" y="7102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0" name="Google Shape;3261;p20"/>
            <p:cNvSpPr/>
            <p:nvPr/>
          </p:nvSpPr>
          <p:spPr>
            <a:xfrm>
              <a:off x="271548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1" name="Google Shape;3262;p20"/>
            <p:cNvSpPr/>
            <p:nvPr/>
          </p:nvSpPr>
          <p:spPr>
            <a:xfrm>
              <a:off x="276372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2" name="Google Shape;3263;p20"/>
            <p:cNvSpPr/>
            <p:nvPr/>
          </p:nvSpPr>
          <p:spPr>
            <a:xfrm>
              <a:off x="281196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3" name="Google Shape;3264;p20"/>
            <p:cNvSpPr/>
            <p:nvPr/>
          </p:nvSpPr>
          <p:spPr>
            <a:xfrm>
              <a:off x="285984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4" name="Google Shape;3265;p20"/>
            <p:cNvSpPr/>
            <p:nvPr/>
          </p:nvSpPr>
          <p:spPr>
            <a:xfrm>
              <a:off x="290808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5" name="Google Shape;3266;p20"/>
            <p:cNvSpPr/>
            <p:nvPr/>
          </p:nvSpPr>
          <p:spPr>
            <a:xfrm>
              <a:off x="295632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6" name="Google Shape;3267;p20"/>
            <p:cNvSpPr/>
            <p:nvPr/>
          </p:nvSpPr>
          <p:spPr>
            <a:xfrm>
              <a:off x="300420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7" name="Google Shape;3268;p20"/>
            <p:cNvSpPr/>
            <p:nvPr/>
          </p:nvSpPr>
          <p:spPr>
            <a:xfrm>
              <a:off x="305244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8" name="Google Shape;3269;p20"/>
            <p:cNvSpPr/>
            <p:nvPr/>
          </p:nvSpPr>
          <p:spPr>
            <a:xfrm>
              <a:off x="310068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9" name="Google Shape;3270;p20"/>
            <p:cNvSpPr/>
            <p:nvPr/>
          </p:nvSpPr>
          <p:spPr>
            <a:xfrm>
              <a:off x="314856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0" name="Google Shape;3271;p20"/>
            <p:cNvSpPr/>
            <p:nvPr/>
          </p:nvSpPr>
          <p:spPr>
            <a:xfrm>
              <a:off x="319680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1" name="Google Shape;3272;p20"/>
            <p:cNvSpPr/>
            <p:nvPr/>
          </p:nvSpPr>
          <p:spPr>
            <a:xfrm>
              <a:off x="3245040" y="7102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2" name="Google Shape;3273;p20"/>
            <p:cNvSpPr/>
            <p:nvPr/>
          </p:nvSpPr>
          <p:spPr>
            <a:xfrm>
              <a:off x="257112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3" name="Google Shape;3274;p20"/>
            <p:cNvSpPr/>
            <p:nvPr/>
          </p:nvSpPr>
          <p:spPr>
            <a:xfrm>
              <a:off x="2619360" y="6624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4" name="Google Shape;3275;p20"/>
            <p:cNvSpPr/>
            <p:nvPr/>
          </p:nvSpPr>
          <p:spPr>
            <a:xfrm>
              <a:off x="2661480" y="6624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5" name="Google Shape;3276;p20"/>
            <p:cNvSpPr/>
            <p:nvPr/>
          </p:nvSpPr>
          <p:spPr>
            <a:xfrm>
              <a:off x="271548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6" name="Google Shape;3277;p20"/>
            <p:cNvSpPr/>
            <p:nvPr/>
          </p:nvSpPr>
          <p:spPr>
            <a:xfrm>
              <a:off x="276372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7" name="Google Shape;3278;p20"/>
            <p:cNvSpPr/>
            <p:nvPr/>
          </p:nvSpPr>
          <p:spPr>
            <a:xfrm>
              <a:off x="281196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8" name="Google Shape;3279;p20"/>
            <p:cNvSpPr/>
            <p:nvPr/>
          </p:nvSpPr>
          <p:spPr>
            <a:xfrm>
              <a:off x="285984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9" name="Google Shape;3280;p20"/>
            <p:cNvSpPr/>
            <p:nvPr/>
          </p:nvSpPr>
          <p:spPr>
            <a:xfrm>
              <a:off x="290808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0" name="Google Shape;3281;p20"/>
            <p:cNvSpPr/>
            <p:nvPr/>
          </p:nvSpPr>
          <p:spPr>
            <a:xfrm>
              <a:off x="295632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1" name="Google Shape;3282;p20"/>
            <p:cNvSpPr/>
            <p:nvPr/>
          </p:nvSpPr>
          <p:spPr>
            <a:xfrm>
              <a:off x="300420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2" name="Google Shape;3283;p20"/>
            <p:cNvSpPr/>
            <p:nvPr/>
          </p:nvSpPr>
          <p:spPr>
            <a:xfrm>
              <a:off x="305244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3" name="Google Shape;3284;p20"/>
            <p:cNvSpPr/>
            <p:nvPr/>
          </p:nvSpPr>
          <p:spPr>
            <a:xfrm>
              <a:off x="310068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4" name="Google Shape;3285;p20"/>
            <p:cNvSpPr/>
            <p:nvPr/>
          </p:nvSpPr>
          <p:spPr>
            <a:xfrm>
              <a:off x="3148560" y="6624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5" name="Google Shape;3286;p20"/>
            <p:cNvSpPr/>
            <p:nvPr/>
          </p:nvSpPr>
          <p:spPr>
            <a:xfrm>
              <a:off x="257112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6" name="Google Shape;3287;p20"/>
            <p:cNvSpPr/>
            <p:nvPr/>
          </p:nvSpPr>
          <p:spPr>
            <a:xfrm>
              <a:off x="2619360" y="6080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7" name="Google Shape;3288;p20"/>
            <p:cNvSpPr/>
            <p:nvPr/>
          </p:nvSpPr>
          <p:spPr>
            <a:xfrm>
              <a:off x="2661480" y="6080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8" name="Google Shape;3289;p20"/>
            <p:cNvSpPr/>
            <p:nvPr/>
          </p:nvSpPr>
          <p:spPr>
            <a:xfrm>
              <a:off x="271548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9" name="Google Shape;3290;p20"/>
            <p:cNvSpPr/>
            <p:nvPr/>
          </p:nvSpPr>
          <p:spPr>
            <a:xfrm>
              <a:off x="276372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0" name="Google Shape;3291;p20"/>
            <p:cNvSpPr/>
            <p:nvPr/>
          </p:nvSpPr>
          <p:spPr>
            <a:xfrm>
              <a:off x="281196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1" name="Google Shape;3292;p20"/>
            <p:cNvSpPr/>
            <p:nvPr/>
          </p:nvSpPr>
          <p:spPr>
            <a:xfrm>
              <a:off x="285984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2" name="Google Shape;3293;p20"/>
            <p:cNvSpPr/>
            <p:nvPr/>
          </p:nvSpPr>
          <p:spPr>
            <a:xfrm>
              <a:off x="290808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3" name="Google Shape;3294;p20"/>
            <p:cNvSpPr/>
            <p:nvPr/>
          </p:nvSpPr>
          <p:spPr>
            <a:xfrm>
              <a:off x="295632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4" name="Google Shape;3295;p20"/>
            <p:cNvSpPr/>
            <p:nvPr/>
          </p:nvSpPr>
          <p:spPr>
            <a:xfrm>
              <a:off x="300420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5" name="Google Shape;3296;p20"/>
            <p:cNvSpPr/>
            <p:nvPr/>
          </p:nvSpPr>
          <p:spPr>
            <a:xfrm>
              <a:off x="305244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6" name="Google Shape;3297;p20"/>
            <p:cNvSpPr/>
            <p:nvPr/>
          </p:nvSpPr>
          <p:spPr>
            <a:xfrm>
              <a:off x="3100680" y="6080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7" name="Google Shape;3298;p20"/>
            <p:cNvSpPr/>
            <p:nvPr/>
          </p:nvSpPr>
          <p:spPr>
            <a:xfrm>
              <a:off x="257112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8" name="Google Shape;3299;p20"/>
            <p:cNvSpPr/>
            <p:nvPr/>
          </p:nvSpPr>
          <p:spPr>
            <a:xfrm>
              <a:off x="2619360" y="5659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9" name="Google Shape;3300;p20"/>
            <p:cNvSpPr/>
            <p:nvPr/>
          </p:nvSpPr>
          <p:spPr>
            <a:xfrm>
              <a:off x="2661480" y="5659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0" name="Google Shape;3301;p20"/>
            <p:cNvSpPr/>
            <p:nvPr/>
          </p:nvSpPr>
          <p:spPr>
            <a:xfrm>
              <a:off x="271548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1" name="Google Shape;3302;p20"/>
            <p:cNvSpPr/>
            <p:nvPr/>
          </p:nvSpPr>
          <p:spPr>
            <a:xfrm>
              <a:off x="276372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2" name="Google Shape;3303;p20"/>
            <p:cNvSpPr/>
            <p:nvPr/>
          </p:nvSpPr>
          <p:spPr>
            <a:xfrm>
              <a:off x="281196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3" name="Google Shape;3304;p20"/>
            <p:cNvSpPr/>
            <p:nvPr/>
          </p:nvSpPr>
          <p:spPr>
            <a:xfrm>
              <a:off x="285984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4" name="Google Shape;3305;p20"/>
            <p:cNvSpPr/>
            <p:nvPr/>
          </p:nvSpPr>
          <p:spPr>
            <a:xfrm>
              <a:off x="290808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5" name="Google Shape;3306;p20"/>
            <p:cNvSpPr/>
            <p:nvPr/>
          </p:nvSpPr>
          <p:spPr>
            <a:xfrm>
              <a:off x="295632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6" name="Google Shape;3307;p20"/>
            <p:cNvSpPr/>
            <p:nvPr/>
          </p:nvSpPr>
          <p:spPr>
            <a:xfrm>
              <a:off x="300420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7" name="Google Shape;3308;p20"/>
            <p:cNvSpPr/>
            <p:nvPr/>
          </p:nvSpPr>
          <p:spPr>
            <a:xfrm>
              <a:off x="305244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8" name="Google Shape;3309;p20"/>
            <p:cNvSpPr/>
            <p:nvPr/>
          </p:nvSpPr>
          <p:spPr>
            <a:xfrm>
              <a:off x="3100680" y="5659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9" name="Google Shape;3310;p20"/>
            <p:cNvSpPr/>
            <p:nvPr/>
          </p:nvSpPr>
          <p:spPr>
            <a:xfrm>
              <a:off x="257112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0" name="Google Shape;3311;p20"/>
            <p:cNvSpPr/>
            <p:nvPr/>
          </p:nvSpPr>
          <p:spPr>
            <a:xfrm>
              <a:off x="2619360" y="5176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1" name="Google Shape;3312;p20"/>
            <p:cNvSpPr/>
            <p:nvPr/>
          </p:nvSpPr>
          <p:spPr>
            <a:xfrm>
              <a:off x="2661480" y="5176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2" name="Google Shape;3313;p20"/>
            <p:cNvSpPr/>
            <p:nvPr/>
          </p:nvSpPr>
          <p:spPr>
            <a:xfrm>
              <a:off x="271548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3" name="Google Shape;3314;p20"/>
            <p:cNvSpPr/>
            <p:nvPr/>
          </p:nvSpPr>
          <p:spPr>
            <a:xfrm>
              <a:off x="276372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4" name="Google Shape;3315;p20"/>
            <p:cNvSpPr/>
            <p:nvPr/>
          </p:nvSpPr>
          <p:spPr>
            <a:xfrm>
              <a:off x="281196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5" name="Google Shape;3316;p20"/>
            <p:cNvSpPr/>
            <p:nvPr/>
          </p:nvSpPr>
          <p:spPr>
            <a:xfrm>
              <a:off x="285984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6" name="Google Shape;3317;p20"/>
            <p:cNvSpPr/>
            <p:nvPr/>
          </p:nvSpPr>
          <p:spPr>
            <a:xfrm>
              <a:off x="290808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7" name="Google Shape;3318;p20"/>
            <p:cNvSpPr/>
            <p:nvPr/>
          </p:nvSpPr>
          <p:spPr>
            <a:xfrm>
              <a:off x="295632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8" name="Google Shape;3319;p20"/>
            <p:cNvSpPr/>
            <p:nvPr/>
          </p:nvSpPr>
          <p:spPr>
            <a:xfrm>
              <a:off x="300420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9" name="Google Shape;3320;p20"/>
            <p:cNvSpPr/>
            <p:nvPr/>
          </p:nvSpPr>
          <p:spPr>
            <a:xfrm>
              <a:off x="3052440" y="5176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0" name="Google Shape;3321;p20"/>
            <p:cNvSpPr/>
            <p:nvPr/>
          </p:nvSpPr>
          <p:spPr>
            <a:xfrm>
              <a:off x="257112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1" name="Google Shape;3322;p20"/>
            <p:cNvSpPr/>
            <p:nvPr/>
          </p:nvSpPr>
          <p:spPr>
            <a:xfrm>
              <a:off x="2619360" y="4636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2" name="Google Shape;3323;p20"/>
            <p:cNvSpPr/>
            <p:nvPr/>
          </p:nvSpPr>
          <p:spPr>
            <a:xfrm>
              <a:off x="2661480" y="4636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3" name="Google Shape;3324;p20"/>
            <p:cNvSpPr/>
            <p:nvPr/>
          </p:nvSpPr>
          <p:spPr>
            <a:xfrm>
              <a:off x="271548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4" name="Google Shape;3325;p20"/>
            <p:cNvSpPr/>
            <p:nvPr/>
          </p:nvSpPr>
          <p:spPr>
            <a:xfrm>
              <a:off x="276372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5" name="Google Shape;3326;p20"/>
            <p:cNvSpPr/>
            <p:nvPr/>
          </p:nvSpPr>
          <p:spPr>
            <a:xfrm>
              <a:off x="281196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6" name="Google Shape;3327;p20"/>
            <p:cNvSpPr/>
            <p:nvPr/>
          </p:nvSpPr>
          <p:spPr>
            <a:xfrm>
              <a:off x="2859840" y="4636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7" name="Google Shape;3328;p20"/>
            <p:cNvSpPr/>
            <p:nvPr/>
          </p:nvSpPr>
          <p:spPr>
            <a:xfrm>
              <a:off x="257112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8" name="Google Shape;3329;p20"/>
            <p:cNvSpPr/>
            <p:nvPr/>
          </p:nvSpPr>
          <p:spPr>
            <a:xfrm>
              <a:off x="2619360" y="4215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9" name="Google Shape;3330;p20"/>
            <p:cNvSpPr/>
            <p:nvPr/>
          </p:nvSpPr>
          <p:spPr>
            <a:xfrm>
              <a:off x="2661480" y="4215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0" name="Google Shape;3331;p20"/>
            <p:cNvSpPr/>
            <p:nvPr/>
          </p:nvSpPr>
          <p:spPr>
            <a:xfrm>
              <a:off x="271548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1" name="Google Shape;3332;p20"/>
            <p:cNvSpPr/>
            <p:nvPr/>
          </p:nvSpPr>
          <p:spPr>
            <a:xfrm>
              <a:off x="276372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2" name="Google Shape;3333;p20"/>
            <p:cNvSpPr/>
            <p:nvPr/>
          </p:nvSpPr>
          <p:spPr>
            <a:xfrm>
              <a:off x="281196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3" name="Google Shape;3334;p20"/>
            <p:cNvSpPr/>
            <p:nvPr/>
          </p:nvSpPr>
          <p:spPr>
            <a:xfrm>
              <a:off x="2859840" y="4215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4" name="Google Shape;3335;p20"/>
            <p:cNvSpPr/>
            <p:nvPr/>
          </p:nvSpPr>
          <p:spPr>
            <a:xfrm>
              <a:off x="257112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5" name="Google Shape;3336;p20"/>
            <p:cNvSpPr/>
            <p:nvPr/>
          </p:nvSpPr>
          <p:spPr>
            <a:xfrm>
              <a:off x="2619360" y="3675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6" name="Google Shape;3337;p20"/>
            <p:cNvSpPr/>
            <p:nvPr/>
          </p:nvSpPr>
          <p:spPr>
            <a:xfrm>
              <a:off x="2661480" y="3675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7" name="Google Shape;3338;p20"/>
            <p:cNvSpPr/>
            <p:nvPr/>
          </p:nvSpPr>
          <p:spPr>
            <a:xfrm>
              <a:off x="271548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8" name="Google Shape;3339;p20"/>
            <p:cNvSpPr/>
            <p:nvPr/>
          </p:nvSpPr>
          <p:spPr>
            <a:xfrm>
              <a:off x="276372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9" name="Google Shape;3340;p20"/>
            <p:cNvSpPr/>
            <p:nvPr/>
          </p:nvSpPr>
          <p:spPr>
            <a:xfrm>
              <a:off x="2811960" y="3675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0" name="Google Shape;3341;p20"/>
            <p:cNvSpPr/>
            <p:nvPr/>
          </p:nvSpPr>
          <p:spPr>
            <a:xfrm>
              <a:off x="2571120" y="31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1" name="Google Shape;3342;p20"/>
            <p:cNvSpPr/>
            <p:nvPr/>
          </p:nvSpPr>
          <p:spPr>
            <a:xfrm>
              <a:off x="2619360" y="31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2" name="Google Shape;3343;p20"/>
            <p:cNvSpPr/>
            <p:nvPr/>
          </p:nvSpPr>
          <p:spPr>
            <a:xfrm>
              <a:off x="2661480" y="31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3" name="Google Shape;3344;p20"/>
            <p:cNvSpPr/>
            <p:nvPr/>
          </p:nvSpPr>
          <p:spPr>
            <a:xfrm>
              <a:off x="2715480" y="31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4" name="Google Shape;3345;p20"/>
            <p:cNvSpPr/>
            <p:nvPr/>
          </p:nvSpPr>
          <p:spPr>
            <a:xfrm>
              <a:off x="2763720" y="31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5" name="Google Shape;3346;p20"/>
            <p:cNvSpPr/>
            <p:nvPr/>
          </p:nvSpPr>
          <p:spPr>
            <a:xfrm>
              <a:off x="2571120" y="27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6" name="Google Shape;3347;p20"/>
            <p:cNvSpPr/>
            <p:nvPr/>
          </p:nvSpPr>
          <p:spPr>
            <a:xfrm>
              <a:off x="2619360" y="27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7" name="Google Shape;3348;p20"/>
            <p:cNvSpPr/>
            <p:nvPr/>
          </p:nvSpPr>
          <p:spPr>
            <a:xfrm>
              <a:off x="2661480" y="27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8" name="Google Shape;3349;p20"/>
            <p:cNvSpPr/>
            <p:nvPr/>
          </p:nvSpPr>
          <p:spPr>
            <a:xfrm>
              <a:off x="2715480" y="27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019" name="Google Shape;3350;p20"/>
          <p:cNvGrpSpPr/>
          <p:nvPr/>
        </p:nvGrpSpPr>
        <p:grpSpPr>
          <a:xfrm>
            <a:off x="-387360" y="2038680"/>
            <a:ext cx="9530640" cy="3273480"/>
            <a:chOff x="-387360" y="2038680"/>
            <a:chExt cx="9530640" cy="3273480"/>
          </a:xfrm>
        </p:grpSpPr>
        <p:grpSp>
          <p:nvGrpSpPr>
            <p:cNvPr id="1020" name="Google Shape;3351;p20"/>
            <p:cNvGrpSpPr/>
            <p:nvPr/>
          </p:nvGrpSpPr>
          <p:grpSpPr>
            <a:xfrm>
              <a:off x="7767360" y="3282840"/>
              <a:ext cx="831240" cy="721080"/>
              <a:chOff x="7767360" y="3282840"/>
              <a:chExt cx="831240" cy="721080"/>
            </a:xfrm>
          </p:grpSpPr>
          <p:sp>
            <p:nvSpPr>
              <p:cNvPr id="1021" name="Google Shape;3352;p20"/>
              <p:cNvSpPr/>
              <p:nvPr/>
            </p:nvSpPr>
            <p:spPr>
              <a:xfrm>
                <a:off x="8391240" y="392040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7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2" name="Google Shape;3353;p20"/>
              <p:cNvSpPr/>
              <p:nvPr/>
            </p:nvSpPr>
            <p:spPr>
              <a:xfrm>
                <a:off x="8294040" y="392040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3" name="Google Shape;3354;p20"/>
              <p:cNvSpPr/>
              <p:nvPr/>
            </p:nvSpPr>
            <p:spPr>
              <a:xfrm>
                <a:off x="8183160" y="392040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5" h="2416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4" name="Google Shape;3355;p20"/>
              <p:cNvSpPr/>
              <p:nvPr/>
            </p:nvSpPr>
            <p:spPr>
              <a:xfrm>
                <a:off x="8086320" y="392040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5" name="Google Shape;3356;p20"/>
              <p:cNvSpPr/>
              <p:nvPr/>
            </p:nvSpPr>
            <p:spPr>
              <a:xfrm>
                <a:off x="7975440" y="392040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6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6" name="Google Shape;3357;p20"/>
              <p:cNvSpPr/>
              <p:nvPr/>
            </p:nvSpPr>
            <p:spPr>
              <a:xfrm>
                <a:off x="7878240" y="392040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7" name="Google Shape;3358;p20"/>
              <p:cNvSpPr/>
              <p:nvPr/>
            </p:nvSpPr>
            <p:spPr>
              <a:xfrm>
                <a:off x="8391240" y="38095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8" name="Google Shape;3359;p20"/>
              <p:cNvSpPr/>
              <p:nvPr/>
            </p:nvSpPr>
            <p:spPr>
              <a:xfrm>
                <a:off x="8294040" y="38095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29" name="Google Shape;3360;p20"/>
              <p:cNvSpPr/>
              <p:nvPr/>
            </p:nvSpPr>
            <p:spPr>
              <a:xfrm>
                <a:off x="8183160" y="38095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0" name="Google Shape;3361;p20"/>
              <p:cNvSpPr/>
              <p:nvPr/>
            </p:nvSpPr>
            <p:spPr>
              <a:xfrm>
                <a:off x="8086320" y="38095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1" name="Google Shape;3362;p20"/>
              <p:cNvSpPr/>
              <p:nvPr/>
            </p:nvSpPr>
            <p:spPr>
              <a:xfrm>
                <a:off x="7975440" y="38095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2" name="Google Shape;3363;p20"/>
              <p:cNvSpPr/>
              <p:nvPr/>
            </p:nvSpPr>
            <p:spPr>
              <a:xfrm>
                <a:off x="7878240" y="38095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3" name="Google Shape;3364;p20"/>
              <p:cNvSpPr/>
              <p:nvPr/>
            </p:nvSpPr>
            <p:spPr>
              <a:xfrm>
                <a:off x="8391240" y="37123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7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4" name="Google Shape;3365;p20"/>
              <p:cNvSpPr/>
              <p:nvPr/>
            </p:nvSpPr>
            <p:spPr>
              <a:xfrm>
                <a:off x="8294040" y="37123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5" name="Google Shape;3366;p20"/>
              <p:cNvSpPr/>
              <p:nvPr/>
            </p:nvSpPr>
            <p:spPr>
              <a:xfrm>
                <a:off x="8183160" y="37123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5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6" name="Google Shape;3367;p20"/>
              <p:cNvSpPr/>
              <p:nvPr/>
            </p:nvSpPr>
            <p:spPr>
              <a:xfrm>
                <a:off x="8086320" y="37123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7" name="Google Shape;3368;p20"/>
              <p:cNvSpPr/>
              <p:nvPr/>
            </p:nvSpPr>
            <p:spPr>
              <a:xfrm>
                <a:off x="7975440" y="37123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8" name="Google Shape;3369;p20"/>
              <p:cNvSpPr/>
              <p:nvPr/>
            </p:nvSpPr>
            <p:spPr>
              <a:xfrm>
                <a:off x="7878240" y="37123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39" name="Google Shape;3370;p20"/>
              <p:cNvSpPr/>
              <p:nvPr/>
            </p:nvSpPr>
            <p:spPr>
              <a:xfrm>
                <a:off x="8391240" y="36014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0" name="Google Shape;3371;p20"/>
              <p:cNvSpPr/>
              <p:nvPr/>
            </p:nvSpPr>
            <p:spPr>
              <a:xfrm>
                <a:off x="8294040" y="36014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1" name="Google Shape;3372;p20"/>
              <p:cNvSpPr/>
              <p:nvPr/>
            </p:nvSpPr>
            <p:spPr>
              <a:xfrm>
                <a:off x="8183160" y="36014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7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2" name="Google Shape;3373;p20"/>
              <p:cNvSpPr/>
              <p:nvPr/>
            </p:nvSpPr>
            <p:spPr>
              <a:xfrm>
                <a:off x="8086320" y="36014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3" name="Google Shape;3374;p20"/>
              <p:cNvSpPr/>
              <p:nvPr/>
            </p:nvSpPr>
            <p:spPr>
              <a:xfrm>
                <a:off x="7975440" y="36014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4" name="Google Shape;3375;p20"/>
              <p:cNvSpPr/>
              <p:nvPr/>
            </p:nvSpPr>
            <p:spPr>
              <a:xfrm>
                <a:off x="7878240" y="36014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5" name="Google Shape;3376;p20"/>
              <p:cNvSpPr/>
              <p:nvPr/>
            </p:nvSpPr>
            <p:spPr>
              <a:xfrm>
                <a:off x="8502120" y="349056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6" name="Google Shape;3377;p20"/>
              <p:cNvSpPr/>
              <p:nvPr/>
            </p:nvSpPr>
            <p:spPr>
              <a:xfrm>
                <a:off x="8391240" y="349056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7" name="Google Shape;3378;p20"/>
              <p:cNvSpPr/>
              <p:nvPr/>
            </p:nvSpPr>
            <p:spPr>
              <a:xfrm>
                <a:off x="8294040" y="349056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8" name="Google Shape;3379;p20"/>
              <p:cNvSpPr/>
              <p:nvPr/>
            </p:nvSpPr>
            <p:spPr>
              <a:xfrm>
                <a:off x="8183160" y="349056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49" name="Google Shape;3380;p20"/>
              <p:cNvSpPr/>
              <p:nvPr/>
            </p:nvSpPr>
            <p:spPr>
              <a:xfrm>
                <a:off x="8086320" y="349056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0" name="Google Shape;3381;p20"/>
              <p:cNvSpPr/>
              <p:nvPr/>
            </p:nvSpPr>
            <p:spPr>
              <a:xfrm>
                <a:off x="7975440" y="349056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1" name="Google Shape;3382;p20"/>
              <p:cNvSpPr/>
              <p:nvPr/>
            </p:nvSpPr>
            <p:spPr>
              <a:xfrm>
                <a:off x="7878240" y="349056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2" name="Google Shape;3383;p20"/>
              <p:cNvSpPr/>
              <p:nvPr/>
            </p:nvSpPr>
            <p:spPr>
              <a:xfrm>
                <a:off x="7767360" y="349056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3" name="Google Shape;3384;p20"/>
              <p:cNvSpPr/>
              <p:nvPr/>
            </p:nvSpPr>
            <p:spPr>
              <a:xfrm>
                <a:off x="8502120" y="33937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4" name="Google Shape;3385;p20"/>
              <p:cNvSpPr/>
              <p:nvPr/>
            </p:nvSpPr>
            <p:spPr>
              <a:xfrm>
                <a:off x="8391240" y="33937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7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5" name="Google Shape;3386;p20"/>
              <p:cNvSpPr/>
              <p:nvPr/>
            </p:nvSpPr>
            <p:spPr>
              <a:xfrm>
                <a:off x="8294040" y="33937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6" name="Google Shape;3387;p20"/>
              <p:cNvSpPr/>
              <p:nvPr/>
            </p:nvSpPr>
            <p:spPr>
              <a:xfrm>
                <a:off x="8183160" y="33937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5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7" name="Google Shape;3388;p20"/>
              <p:cNvSpPr/>
              <p:nvPr/>
            </p:nvSpPr>
            <p:spPr>
              <a:xfrm>
                <a:off x="8086320" y="33937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8" name="Google Shape;3389;p20"/>
              <p:cNvSpPr/>
              <p:nvPr/>
            </p:nvSpPr>
            <p:spPr>
              <a:xfrm>
                <a:off x="7975440" y="33937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59" name="Google Shape;3390;p20"/>
              <p:cNvSpPr/>
              <p:nvPr/>
            </p:nvSpPr>
            <p:spPr>
              <a:xfrm>
                <a:off x="7878240" y="339372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0" name="Google Shape;3391;p20"/>
              <p:cNvSpPr/>
              <p:nvPr/>
            </p:nvSpPr>
            <p:spPr>
              <a:xfrm>
                <a:off x="7767360" y="339372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1" name="Google Shape;3392;p20"/>
              <p:cNvSpPr/>
              <p:nvPr/>
            </p:nvSpPr>
            <p:spPr>
              <a:xfrm>
                <a:off x="8502120" y="32828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2" name="Google Shape;3393;p20"/>
              <p:cNvSpPr/>
              <p:nvPr/>
            </p:nvSpPr>
            <p:spPr>
              <a:xfrm>
                <a:off x="8391240" y="32828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3" name="Google Shape;3394;p20"/>
              <p:cNvSpPr/>
              <p:nvPr/>
            </p:nvSpPr>
            <p:spPr>
              <a:xfrm>
                <a:off x="8294040" y="32828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4" name="Google Shape;3395;p20"/>
              <p:cNvSpPr/>
              <p:nvPr/>
            </p:nvSpPr>
            <p:spPr>
              <a:xfrm>
                <a:off x="8183160" y="32828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5" name="Google Shape;3396;p20"/>
              <p:cNvSpPr/>
              <p:nvPr/>
            </p:nvSpPr>
            <p:spPr>
              <a:xfrm>
                <a:off x="8086320" y="32828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6" name="Google Shape;3397;p20"/>
              <p:cNvSpPr/>
              <p:nvPr/>
            </p:nvSpPr>
            <p:spPr>
              <a:xfrm>
                <a:off x="7975440" y="32828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7" name="Google Shape;3398;p20"/>
              <p:cNvSpPr/>
              <p:nvPr/>
            </p:nvSpPr>
            <p:spPr>
              <a:xfrm>
                <a:off x="7878240" y="328284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68" name="Google Shape;3399;p20"/>
              <p:cNvSpPr/>
              <p:nvPr/>
            </p:nvSpPr>
            <p:spPr>
              <a:xfrm>
                <a:off x="7767360" y="328284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069" name="Google Shape;3400;p20"/>
            <p:cNvGrpSpPr/>
            <p:nvPr/>
          </p:nvGrpSpPr>
          <p:grpSpPr>
            <a:xfrm>
              <a:off x="-387360" y="2038680"/>
              <a:ext cx="9530640" cy="3273480"/>
              <a:chOff x="-387360" y="2038680"/>
              <a:chExt cx="9530640" cy="3273480"/>
            </a:xfrm>
          </p:grpSpPr>
          <p:grpSp>
            <p:nvGrpSpPr>
              <p:cNvPr id="1070" name="Google Shape;3401;p20"/>
              <p:cNvGrpSpPr/>
              <p:nvPr/>
            </p:nvGrpSpPr>
            <p:grpSpPr>
              <a:xfrm>
                <a:off x="-98640" y="4010760"/>
                <a:ext cx="9241920" cy="1301400"/>
                <a:chOff x="-98640" y="4010760"/>
                <a:chExt cx="9241920" cy="1301400"/>
              </a:xfrm>
            </p:grpSpPr>
            <p:sp>
              <p:nvSpPr>
                <p:cNvPr id="1071" name="Google Shape;3402;p20"/>
                <p:cNvSpPr/>
                <p:nvPr/>
              </p:nvSpPr>
              <p:spPr>
                <a:xfrm>
                  <a:off x="-98640" y="4010760"/>
                  <a:ext cx="9241920" cy="566280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1072" name="Google Shape;3403;p20"/>
                <p:cNvSpPr/>
                <p:nvPr/>
              </p:nvSpPr>
              <p:spPr>
                <a:xfrm>
                  <a:off x="-98640" y="4583880"/>
                  <a:ext cx="9241920" cy="155160"/>
                </a:xfrm>
                <a:prstGeom prst="rect">
                  <a:avLst/>
                </a:prstGeom>
                <a:solidFill>
                  <a:schemeClr val="accent3"/>
                </a:solidFill>
                <a:ln w="9525">
                  <a:solidFill>
                    <a:srgbClr val="f1c232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77760" bIns="7776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1073" name="Google Shape;3404;p20"/>
                <p:cNvSpPr/>
                <p:nvPr/>
              </p:nvSpPr>
              <p:spPr>
                <a:xfrm>
                  <a:off x="-98640" y="4745880"/>
                  <a:ext cx="9241920" cy="566280"/>
                </a:xfrm>
                <a:prstGeom prst="rect">
                  <a:avLst/>
                </a:pr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  <p:grpSp>
            <p:nvGrpSpPr>
              <p:cNvPr id="1074" name="Google Shape;3405;p20"/>
              <p:cNvGrpSpPr/>
              <p:nvPr/>
            </p:nvGrpSpPr>
            <p:grpSpPr>
              <a:xfrm>
                <a:off x="-387360" y="2038680"/>
                <a:ext cx="1721160" cy="577440"/>
                <a:chOff x="-387360" y="2038680"/>
                <a:chExt cx="1721160" cy="577440"/>
              </a:xfrm>
            </p:grpSpPr>
            <p:sp>
              <p:nvSpPr>
                <p:cNvPr id="1075" name="Google Shape;3406;p20"/>
                <p:cNvSpPr/>
                <p:nvPr/>
              </p:nvSpPr>
              <p:spPr>
                <a:xfrm>
                  <a:off x="-387360" y="2038680"/>
                  <a:ext cx="1721160" cy="208440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1076" name="Google Shape;3407;p20"/>
                <p:cNvSpPr/>
                <p:nvPr/>
              </p:nvSpPr>
              <p:spPr>
                <a:xfrm>
                  <a:off x="-387360" y="2253960"/>
                  <a:ext cx="1721160" cy="92160"/>
                </a:xfrm>
                <a:prstGeom prst="rect">
                  <a:avLst/>
                </a:prstGeom>
                <a:solidFill>
                  <a:schemeClr val="accent3"/>
                </a:solidFill>
                <a:ln w="9525">
                  <a:solidFill>
                    <a:srgbClr val="f1c232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6080" bIns="4608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1077" name="Google Shape;3408;p20"/>
                <p:cNvSpPr/>
                <p:nvPr/>
              </p:nvSpPr>
              <p:spPr>
                <a:xfrm>
                  <a:off x="-387360" y="2352960"/>
                  <a:ext cx="1721160" cy="263160"/>
                </a:xfrm>
                <a:prstGeom prst="rect">
                  <a:avLst/>
                </a:pr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</p:grpSp>
      <p:sp>
        <p:nvSpPr>
          <p:cNvPr id="107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9" name="Google Shape;13;p3"/>
          <p:cNvGrpSpPr/>
          <p:nvPr/>
        </p:nvGrpSpPr>
        <p:grpSpPr>
          <a:xfrm>
            <a:off x="-259920" y="786600"/>
            <a:ext cx="1443240" cy="721440"/>
            <a:chOff x="-259920" y="786600"/>
            <a:chExt cx="1443240" cy="721440"/>
          </a:xfrm>
        </p:grpSpPr>
        <p:sp>
          <p:nvSpPr>
            <p:cNvPr id="1080" name="Google Shape;14;p3"/>
            <p:cNvSpPr/>
            <p:nvPr/>
          </p:nvSpPr>
          <p:spPr>
            <a:xfrm>
              <a:off x="42012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1" name="Google Shape;15;p3"/>
            <p:cNvSpPr/>
            <p:nvPr/>
          </p:nvSpPr>
          <p:spPr>
            <a:xfrm>
              <a:off x="37188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2" name="Google Shape;16;p3"/>
            <p:cNvSpPr/>
            <p:nvPr/>
          </p:nvSpPr>
          <p:spPr>
            <a:xfrm>
              <a:off x="317880" y="1460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3" name="Google Shape;17;p3"/>
            <p:cNvSpPr/>
            <p:nvPr/>
          </p:nvSpPr>
          <p:spPr>
            <a:xfrm>
              <a:off x="27576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4" name="Google Shape;18;p3"/>
            <p:cNvSpPr/>
            <p:nvPr/>
          </p:nvSpPr>
          <p:spPr>
            <a:xfrm>
              <a:off x="221400" y="1460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5" name="Google Shape;19;p3"/>
            <p:cNvSpPr/>
            <p:nvPr/>
          </p:nvSpPr>
          <p:spPr>
            <a:xfrm>
              <a:off x="17316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6" name="Google Shape;20;p3"/>
            <p:cNvSpPr/>
            <p:nvPr/>
          </p:nvSpPr>
          <p:spPr>
            <a:xfrm>
              <a:off x="13104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7" name="Google Shape;21;p3"/>
            <p:cNvSpPr/>
            <p:nvPr/>
          </p:nvSpPr>
          <p:spPr>
            <a:xfrm>
              <a:off x="77040" y="1460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8" name="Google Shape;22;p3"/>
            <p:cNvSpPr/>
            <p:nvPr/>
          </p:nvSpPr>
          <p:spPr>
            <a:xfrm>
              <a:off x="2880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9" name="Google Shape;23;p3"/>
            <p:cNvSpPr/>
            <p:nvPr/>
          </p:nvSpPr>
          <p:spPr>
            <a:xfrm>
              <a:off x="-1332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0" name="Google Shape;24;p3"/>
            <p:cNvSpPr/>
            <p:nvPr/>
          </p:nvSpPr>
          <p:spPr>
            <a:xfrm>
              <a:off x="-67320" y="1460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1" name="Google Shape;25;p3"/>
            <p:cNvSpPr/>
            <p:nvPr/>
          </p:nvSpPr>
          <p:spPr>
            <a:xfrm>
              <a:off x="-11556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2" name="Google Shape;26;p3"/>
            <p:cNvSpPr/>
            <p:nvPr/>
          </p:nvSpPr>
          <p:spPr>
            <a:xfrm>
              <a:off x="-15768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3" name="Google Shape;27;p3"/>
            <p:cNvSpPr/>
            <p:nvPr/>
          </p:nvSpPr>
          <p:spPr>
            <a:xfrm>
              <a:off x="42012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4" name="Google Shape;28;p3"/>
            <p:cNvSpPr/>
            <p:nvPr/>
          </p:nvSpPr>
          <p:spPr>
            <a:xfrm>
              <a:off x="37188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5" name="Google Shape;29;p3"/>
            <p:cNvSpPr/>
            <p:nvPr/>
          </p:nvSpPr>
          <p:spPr>
            <a:xfrm>
              <a:off x="31788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6" name="Google Shape;30;p3"/>
            <p:cNvSpPr/>
            <p:nvPr/>
          </p:nvSpPr>
          <p:spPr>
            <a:xfrm>
              <a:off x="27576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7" name="Google Shape;31;p3"/>
            <p:cNvSpPr/>
            <p:nvPr/>
          </p:nvSpPr>
          <p:spPr>
            <a:xfrm>
              <a:off x="22140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8" name="Google Shape;32;p3"/>
            <p:cNvSpPr/>
            <p:nvPr/>
          </p:nvSpPr>
          <p:spPr>
            <a:xfrm>
              <a:off x="17316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9" name="Google Shape;33;p3"/>
            <p:cNvSpPr/>
            <p:nvPr/>
          </p:nvSpPr>
          <p:spPr>
            <a:xfrm>
              <a:off x="13104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0" name="Google Shape;34;p3"/>
            <p:cNvSpPr/>
            <p:nvPr/>
          </p:nvSpPr>
          <p:spPr>
            <a:xfrm>
              <a:off x="7704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1" name="Google Shape;35;p3"/>
            <p:cNvSpPr/>
            <p:nvPr/>
          </p:nvSpPr>
          <p:spPr>
            <a:xfrm>
              <a:off x="2880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2" name="Google Shape;36;p3"/>
            <p:cNvSpPr/>
            <p:nvPr/>
          </p:nvSpPr>
          <p:spPr>
            <a:xfrm>
              <a:off x="-1332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3" name="Google Shape;37;p3"/>
            <p:cNvSpPr/>
            <p:nvPr/>
          </p:nvSpPr>
          <p:spPr>
            <a:xfrm>
              <a:off x="-6732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4" name="Google Shape;38;p3"/>
            <p:cNvSpPr/>
            <p:nvPr/>
          </p:nvSpPr>
          <p:spPr>
            <a:xfrm>
              <a:off x="-11556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5" name="Google Shape;39;p3"/>
            <p:cNvSpPr/>
            <p:nvPr/>
          </p:nvSpPr>
          <p:spPr>
            <a:xfrm>
              <a:off x="-15768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6" name="Google Shape;40;p3"/>
            <p:cNvSpPr/>
            <p:nvPr/>
          </p:nvSpPr>
          <p:spPr>
            <a:xfrm>
              <a:off x="-21168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7" name="Google Shape;41;p3"/>
            <p:cNvSpPr/>
            <p:nvPr/>
          </p:nvSpPr>
          <p:spPr>
            <a:xfrm>
              <a:off x="-25992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8" name="Google Shape;42;p3"/>
            <p:cNvSpPr/>
            <p:nvPr/>
          </p:nvSpPr>
          <p:spPr>
            <a:xfrm>
              <a:off x="42012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9" name="Google Shape;43;p3"/>
            <p:cNvSpPr/>
            <p:nvPr/>
          </p:nvSpPr>
          <p:spPr>
            <a:xfrm>
              <a:off x="37188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0" name="Google Shape;44;p3"/>
            <p:cNvSpPr/>
            <p:nvPr/>
          </p:nvSpPr>
          <p:spPr>
            <a:xfrm>
              <a:off x="31788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1" name="Google Shape;45;p3"/>
            <p:cNvSpPr/>
            <p:nvPr/>
          </p:nvSpPr>
          <p:spPr>
            <a:xfrm>
              <a:off x="27576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2" name="Google Shape;46;p3"/>
            <p:cNvSpPr/>
            <p:nvPr/>
          </p:nvSpPr>
          <p:spPr>
            <a:xfrm>
              <a:off x="22140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3" name="Google Shape;47;p3"/>
            <p:cNvSpPr/>
            <p:nvPr/>
          </p:nvSpPr>
          <p:spPr>
            <a:xfrm>
              <a:off x="17316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4" name="Google Shape;48;p3"/>
            <p:cNvSpPr/>
            <p:nvPr/>
          </p:nvSpPr>
          <p:spPr>
            <a:xfrm>
              <a:off x="13104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5" name="Google Shape;49;p3"/>
            <p:cNvSpPr/>
            <p:nvPr/>
          </p:nvSpPr>
          <p:spPr>
            <a:xfrm>
              <a:off x="7704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6" name="Google Shape;50;p3"/>
            <p:cNvSpPr/>
            <p:nvPr/>
          </p:nvSpPr>
          <p:spPr>
            <a:xfrm>
              <a:off x="2880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7" name="Google Shape;51;p3"/>
            <p:cNvSpPr/>
            <p:nvPr/>
          </p:nvSpPr>
          <p:spPr>
            <a:xfrm>
              <a:off x="-1332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8" name="Google Shape;52;p3"/>
            <p:cNvSpPr/>
            <p:nvPr/>
          </p:nvSpPr>
          <p:spPr>
            <a:xfrm>
              <a:off x="-6732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9" name="Google Shape;53;p3"/>
            <p:cNvSpPr/>
            <p:nvPr/>
          </p:nvSpPr>
          <p:spPr>
            <a:xfrm>
              <a:off x="-11556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0" name="Google Shape;54;p3"/>
            <p:cNvSpPr/>
            <p:nvPr/>
          </p:nvSpPr>
          <p:spPr>
            <a:xfrm>
              <a:off x="-15768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1" name="Google Shape;55;p3"/>
            <p:cNvSpPr/>
            <p:nvPr/>
          </p:nvSpPr>
          <p:spPr>
            <a:xfrm>
              <a:off x="-21168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2" name="Google Shape;56;p3"/>
            <p:cNvSpPr/>
            <p:nvPr/>
          </p:nvSpPr>
          <p:spPr>
            <a:xfrm>
              <a:off x="-25992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3" name="Google Shape;57;p3"/>
            <p:cNvSpPr/>
            <p:nvPr/>
          </p:nvSpPr>
          <p:spPr>
            <a:xfrm>
              <a:off x="42012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4" name="Google Shape;58;p3"/>
            <p:cNvSpPr/>
            <p:nvPr/>
          </p:nvSpPr>
          <p:spPr>
            <a:xfrm>
              <a:off x="37188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5" name="Google Shape;59;p3"/>
            <p:cNvSpPr/>
            <p:nvPr/>
          </p:nvSpPr>
          <p:spPr>
            <a:xfrm>
              <a:off x="31788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6" name="Google Shape;60;p3"/>
            <p:cNvSpPr/>
            <p:nvPr/>
          </p:nvSpPr>
          <p:spPr>
            <a:xfrm>
              <a:off x="27576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7" name="Google Shape;61;p3"/>
            <p:cNvSpPr/>
            <p:nvPr/>
          </p:nvSpPr>
          <p:spPr>
            <a:xfrm>
              <a:off x="22140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8" name="Google Shape;62;p3"/>
            <p:cNvSpPr/>
            <p:nvPr/>
          </p:nvSpPr>
          <p:spPr>
            <a:xfrm>
              <a:off x="17316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9" name="Google Shape;63;p3"/>
            <p:cNvSpPr/>
            <p:nvPr/>
          </p:nvSpPr>
          <p:spPr>
            <a:xfrm>
              <a:off x="13104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0" name="Google Shape;64;p3"/>
            <p:cNvSpPr/>
            <p:nvPr/>
          </p:nvSpPr>
          <p:spPr>
            <a:xfrm>
              <a:off x="7704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1" name="Google Shape;65;p3"/>
            <p:cNvSpPr/>
            <p:nvPr/>
          </p:nvSpPr>
          <p:spPr>
            <a:xfrm>
              <a:off x="2880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2" name="Google Shape;66;p3"/>
            <p:cNvSpPr/>
            <p:nvPr/>
          </p:nvSpPr>
          <p:spPr>
            <a:xfrm>
              <a:off x="-1332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3" name="Google Shape;67;p3"/>
            <p:cNvSpPr/>
            <p:nvPr/>
          </p:nvSpPr>
          <p:spPr>
            <a:xfrm>
              <a:off x="-6732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4" name="Google Shape;68;p3"/>
            <p:cNvSpPr/>
            <p:nvPr/>
          </p:nvSpPr>
          <p:spPr>
            <a:xfrm>
              <a:off x="-11556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5" name="Google Shape;69;p3"/>
            <p:cNvSpPr/>
            <p:nvPr/>
          </p:nvSpPr>
          <p:spPr>
            <a:xfrm>
              <a:off x="-15768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6" name="Google Shape;70;p3"/>
            <p:cNvSpPr/>
            <p:nvPr/>
          </p:nvSpPr>
          <p:spPr>
            <a:xfrm>
              <a:off x="-21168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7" name="Google Shape;71;p3"/>
            <p:cNvSpPr/>
            <p:nvPr/>
          </p:nvSpPr>
          <p:spPr>
            <a:xfrm>
              <a:off x="-25992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8" name="Google Shape;72;p3"/>
            <p:cNvSpPr/>
            <p:nvPr/>
          </p:nvSpPr>
          <p:spPr>
            <a:xfrm>
              <a:off x="42012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9" name="Google Shape;73;p3"/>
            <p:cNvSpPr/>
            <p:nvPr/>
          </p:nvSpPr>
          <p:spPr>
            <a:xfrm>
              <a:off x="37188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0" name="Google Shape;74;p3"/>
            <p:cNvSpPr/>
            <p:nvPr/>
          </p:nvSpPr>
          <p:spPr>
            <a:xfrm>
              <a:off x="31788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1" name="Google Shape;75;p3"/>
            <p:cNvSpPr/>
            <p:nvPr/>
          </p:nvSpPr>
          <p:spPr>
            <a:xfrm>
              <a:off x="27576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2" name="Google Shape;76;p3"/>
            <p:cNvSpPr/>
            <p:nvPr/>
          </p:nvSpPr>
          <p:spPr>
            <a:xfrm>
              <a:off x="22140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3" name="Google Shape;77;p3"/>
            <p:cNvSpPr/>
            <p:nvPr/>
          </p:nvSpPr>
          <p:spPr>
            <a:xfrm>
              <a:off x="17316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4" name="Google Shape;78;p3"/>
            <p:cNvSpPr/>
            <p:nvPr/>
          </p:nvSpPr>
          <p:spPr>
            <a:xfrm>
              <a:off x="13104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5" name="Google Shape;79;p3"/>
            <p:cNvSpPr/>
            <p:nvPr/>
          </p:nvSpPr>
          <p:spPr>
            <a:xfrm>
              <a:off x="7704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6" name="Google Shape;80;p3"/>
            <p:cNvSpPr/>
            <p:nvPr/>
          </p:nvSpPr>
          <p:spPr>
            <a:xfrm>
              <a:off x="2880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7" name="Google Shape;81;p3"/>
            <p:cNvSpPr/>
            <p:nvPr/>
          </p:nvSpPr>
          <p:spPr>
            <a:xfrm>
              <a:off x="-1332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8" name="Google Shape;82;p3"/>
            <p:cNvSpPr/>
            <p:nvPr/>
          </p:nvSpPr>
          <p:spPr>
            <a:xfrm>
              <a:off x="-6732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9" name="Google Shape;83;p3"/>
            <p:cNvSpPr/>
            <p:nvPr/>
          </p:nvSpPr>
          <p:spPr>
            <a:xfrm>
              <a:off x="-11556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0" name="Google Shape;84;p3"/>
            <p:cNvSpPr/>
            <p:nvPr/>
          </p:nvSpPr>
          <p:spPr>
            <a:xfrm>
              <a:off x="-15768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1" name="Google Shape;85;p3"/>
            <p:cNvSpPr/>
            <p:nvPr/>
          </p:nvSpPr>
          <p:spPr>
            <a:xfrm>
              <a:off x="-21168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2" name="Google Shape;86;p3"/>
            <p:cNvSpPr/>
            <p:nvPr/>
          </p:nvSpPr>
          <p:spPr>
            <a:xfrm>
              <a:off x="-25992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3" name="Google Shape;87;p3"/>
            <p:cNvSpPr/>
            <p:nvPr/>
          </p:nvSpPr>
          <p:spPr>
            <a:xfrm>
              <a:off x="42012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4" name="Google Shape;88;p3"/>
            <p:cNvSpPr/>
            <p:nvPr/>
          </p:nvSpPr>
          <p:spPr>
            <a:xfrm>
              <a:off x="37188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5" name="Google Shape;89;p3"/>
            <p:cNvSpPr/>
            <p:nvPr/>
          </p:nvSpPr>
          <p:spPr>
            <a:xfrm>
              <a:off x="31788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6" name="Google Shape;90;p3"/>
            <p:cNvSpPr/>
            <p:nvPr/>
          </p:nvSpPr>
          <p:spPr>
            <a:xfrm>
              <a:off x="27576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7" name="Google Shape;91;p3"/>
            <p:cNvSpPr/>
            <p:nvPr/>
          </p:nvSpPr>
          <p:spPr>
            <a:xfrm>
              <a:off x="22140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8" name="Google Shape;92;p3"/>
            <p:cNvSpPr/>
            <p:nvPr/>
          </p:nvSpPr>
          <p:spPr>
            <a:xfrm>
              <a:off x="17316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9" name="Google Shape;93;p3"/>
            <p:cNvSpPr/>
            <p:nvPr/>
          </p:nvSpPr>
          <p:spPr>
            <a:xfrm>
              <a:off x="13104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0" name="Google Shape;94;p3"/>
            <p:cNvSpPr/>
            <p:nvPr/>
          </p:nvSpPr>
          <p:spPr>
            <a:xfrm>
              <a:off x="7704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1" name="Google Shape;95;p3"/>
            <p:cNvSpPr/>
            <p:nvPr/>
          </p:nvSpPr>
          <p:spPr>
            <a:xfrm>
              <a:off x="2880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2" name="Google Shape;96;p3"/>
            <p:cNvSpPr/>
            <p:nvPr/>
          </p:nvSpPr>
          <p:spPr>
            <a:xfrm>
              <a:off x="-1332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3" name="Google Shape;97;p3"/>
            <p:cNvSpPr/>
            <p:nvPr/>
          </p:nvSpPr>
          <p:spPr>
            <a:xfrm>
              <a:off x="-6732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4" name="Google Shape;98;p3"/>
            <p:cNvSpPr/>
            <p:nvPr/>
          </p:nvSpPr>
          <p:spPr>
            <a:xfrm>
              <a:off x="-11556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5" name="Google Shape;99;p3"/>
            <p:cNvSpPr/>
            <p:nvPr/>
          </p:nvSpPr>
          <p:spPr>
            <a:xfrm>
              <a:off x="-15768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6" name="Google Shape;100;p3"/>
            <p:cNvSpPr/>
            <p:nvPr/>
          </p:nvSpPr>
          <p:spPr>
            <a:xfrm>
              <a:off x="-21168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7" name="Google Shape;101;p3"/>
            <p:cNvSpPr/>
            <p:nvPr/>
          </p:nvSpPr>
          <p:spPr>
            <a:xfrm>
              <a:off x="42012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8" name="Google Shape;102;p3"/>
            <p:cNvSpPr/>
            <p:nvPr/>
          </p:nvSpPr>
          <p:spPr>
            <a:xfrm>
              <a:off x="37188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9" name="Google Shape;103;p3"/>
            <p:cNvSpPr/>
            <p:nvPr/>
          </p:nvSpPr>
          <p:spPr>
            <a:xfrm>
              <a:off x="317880" y="1171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0" name="Google Shape;104;p3"/>
            <p:cNvSpPr/>
            <p:nvPr/>
          </p:nvSpPr>
          <p:spPr>
            <a:xfrm>
              <a:off x="27576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1" name="Google Shape;105;p3"/>
            <p:cNvSpPr/>
            <p:nvPr/>
          </p:nvSpPr>
          <p:spPr>
            <a:xfrm>
              <a:off x="221400" y="1171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2" name="Google Shape;106;p3"/>
            <p:cNvSpPr/>
            <p:nvPr/>
          </p:nvSpPr>
          <p:spPr>
            <a:xfrm>
              <a:off x="17316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3" name="Google Shape;107;p3"/>
            <p:cNvSpPr/>
            <p:nvPr/>
          </p:nvSpPr>
          <p:spPr>
            <a:xfrm>
              <a:off x="13104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4" name="Google Shape;108;p3"/>
            <p:cNvSpPr/>
            <p:nvPr/>
          </p:nvSpPr>
          <p:spPr>
            <a:xfrm>
              <a:off x="77040" y="1171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5" name="Google Shape;109;p3"/>
            <p:cNvSpPr/>
            <p:nvPr/>
          </p:nvSpPr>
          <p:spPr>
            <a:xfrm>
              <a:off x="2880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6" name="Google Shape;110;p3"/>
            <p:cNvSpPr/>
            <p:nvPr/>
          </p:nvSpPr>
          <p:spPr>
            <a:xfrm>
              <a:off x="-1332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7" name="Google Shape;111;p3"/>
            <p:cNvSpPr/>
            <p:nvPr/>
          </p:nvSpPr>
          <p:spPr>
            <a:xfrm>
              <a:off x="-67320" y="1171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8" name="Google Shape;112;p3"/>
            <p:cNvSpPr/>
            <p:nvPr/>
          </p:nvSpPr>
          <p:spPr>
            <a:xfrm>
              <a:off x="-11556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9" name="Google Shape;113;p3"/>
            <p:cNvSpPr/>
            <p:nvPr/>
          </p:nvSpPr>
          <p:spPr>
            <a:xfrm>
              <a:off x="-15768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0" name="Google Shape;114;p3"/>
            <p:cNvSpPr/>
            <p:nvPr/>
          </p:nvSpPr>
          <p:spPr>
            <a:xfrm>
              <a:off x="420120" y="1117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1" name="Google Shape;115;p3"/>
            <p:cNvSpPr/>
            <p:nvPr/>
          </p:nvSpPr>
          <p:spPr>
            <a:xfrm>
              <a:off x="37188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2" name="Google Shape;116;p3"/>
            <p:cNvSpPr/>
            <p:nvPr/>
          </p:nvSpPr>
          <p:spPr>
            <a:xfrm>
              <a:off x="317880" y="1117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3" name="Google Shape;117;p3"/>
            <p:cNvSpPr/>
            <p:nvPr/>
          </p:nvSpPr>
          <p:spPr>
            <a:xfrm>
              <a:off x="275760" y="1117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4" name="Google Shape;118;p3"/>
            <p:cNvSpPr/>
            <p:nvPr/>
          </p:nvSpPr>
          <p:spPr>
            <a:xfrm>
              <a:off x="221400" y="1117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5" name="Google Shape;119;p3"/>
            <p:cNvSpPr/>
            <p:nvPr/>
          </p:nvSpPr>
          <p:spPr>
            <a:xfrm>
              <a:off x="17316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6" name="Google Shape;120;p3"/>
            <p:cNvSpPr/>
            <p:nvPr/>
          </p:nvSpPr>
          <p:spPr>
            <a:xfrm>
              <a:off x="131040" y="1117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7" name="Google Shape;121;p3"/>
            <p:cNvSpPr/>
            <p:nvPr/>
          </p:nvSpPr>
          <p:spPr>
            <a:xfrm>
              <a:off x="77040" y="1117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8" name="Google Shape;122;p3"/>
            <p:cNvSpPr/>
            <p:nvPr/>
          </p:nvSpPr>
          <p:spPr>
            <a:xfrm>
              <a:off x="2880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9" name="Google Shape;123;p3"/>
            <p:cNvSpPr/>
            <p:nvPr/>
          </p:nvSpPr>
          <p:spPr>
            <a:xfrm>
              <a:off x="-13320" y="1117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0" name="Google Shape;124;p3"/>
            <p:cNvSpPr/>
            <p:nvPr/>
          </p:nvSpPr>
          <p:spPr>
            <a:xfrm>
              <a:off x="-67320" y="1117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1" name="Google Shape;125;p3"/>
            <p:cNvSpPr/>
            <p:nvPr/>
          </p:nvSpPr>
          <p:spPr>
            <a:xfrm>
              <a:off x="-11556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2" name="Google Shape;126;p3"/>
            <p:cNvSpPr/>
            <p:nvPr/>
          </p:nvSpPr>
          <p:spPr>
            <a:xfrm>
              <a:off x="420120" y="1075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3" name="Google Shape;127;p3"/>
            <p:cNvSpPr/>
            <p:nvPr/>
          </p:nvSpPr>
          <p:spPr>
            <a:xfrm>
              <a:off x="37188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4" name="Google Shape;128;p3"/>
            <p:cNvSpPr/>
            <p:nvPr/>
          </p:nvSpPr>
          <p:spPr>
            <a:xfrm>
              <a:off x="317880" y="1075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5" name="Google Shape;129;p3"/>
            <p:cNvSpPr/>
            <p:nvPr/>
          </p:nvSpPr>
          <p:spPr>
            <a:xfrm>
              <a:off x="275760" y="1075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6" name="Google Shape;130;p3"/>
            <p:cNvSpPr/>
            <p:nvPr/>
          </p:nvSpPr>
          <p:spPr>
            <a:xfrm>
              <a:off x="221400" y="1075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7" name="Google Shape;131;p3"/>
            <p:cNvSpPr/>
            <p:nvPr/>
          </p:nvSpPr>
          <p:spPr>
            <a:xfrm>
              <a:off x="17316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8" name="Google Shape;132;p3"/>
            <p:cNvSpPr/>
            <p:nvPr/>
          </p:nvSpPr>
          <p:spPr>
            <a:xfrm>
              <a:off x="131040" y="1075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9" name="Google Shape;133;p3"/>
            <p:cNvSpPr/>
            <p:nvPr/>
          </p:nvSpPr>
          <p:spPr>
            <a:xfrm>
              <a:off x="77040" y="1075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0" name="Google Shape;134;p3"/>
            <p:cNvSpPr/>
            <p:nvPr/>
          </p:nvSpPr>
          <p:spPr>
            <a:xfrm>
              <a:off x="2880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1" name="Google Shape;135;p3"/>
            <p:cNvSpPr/>
            <p:nvPr/>
          </p:nvSpPr>
          <p:spPr>
            <a:xfrm>
              <a:off x="-13320" y="1075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2" name="Google Shape;136;p3"/>
            <p:cNvSpPr/>
            <p:nvPr/>
          </p:nvSpPr>
          <p:spPr>
            <a:xfrm>
              <a:off x="-67320" y="1075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3" name="Google Shape;137;p3"/>
            <p:cNvSpPr/>
            <p:nvPr/>
          </p:nvSpPr>
          <p:spPr>
            <a:xfrm>
              <a:off x="-11556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4" name="Google Shape;138;p3"/>
            <p:cNvSpPr/>
            <p:nvPr/>
          </p:nvSpPr>
          <p:spPr>
            <a:xfrm>
              <a:off x="420120" y="1027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5" name="Google Shape;139;p3"/>
            <p:cNvSpPr/>
            <p:nvPr/>
          </p:nvSpPr>
          <p:spPr>
            <a:xfrm>
              <a:off x="37188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6" name="Google Shape;140;p3"/>
            <p:cNvSpPr/>
            <p:nvPr/>
          </p:nvSpPr>
          <p:spPr>
            <a:xfrm>
              <a:off x="317880" y="1027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7" name="Google Shape;141;p3"/>
            <p:cNvSpPr/>
            <p:nvPr/>
          </p:nvSpPr>
          <p:spPr>
            <a:xfrm>
              <a:off x="275760" y="1027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8" name="Google Shape;142;p3"/>
            <p:cNvSpPr/>
            <p:nvPr/>
          </p:nvSpPr>
          <p:spPr>
            <a:xfrm>
              <a:off x="221400" y="1027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9" name="Google Shape;143;p3"/>
            <p:cNvSpPr/>
            <p:nvPr/>
          </p:nvSpPr>
          <p:spPr>
            <a:xfrm>
              <a:off x="17316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0" name="Google Shape;144;p3"/>
            <p:cNvSpPr/>
            <p:nvPr/>
          </p:nvSpPr>
          <p:spPr>
            <a:xfrm>
              <a:off x="131040" y="1027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1" name="Google Shape;145;p3"/>
            <p:cNvSpPr/>
            <p:nvPr/>
          </p:nvSpPr>
          <p:spPr>
            <a:xfrm>
              <a:off x="77040" y="1027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2" name="Google Shape;146;p3"/>
            <p:cNvSpPr/>
            <p:nvPr/>
          </p:nvSpPr>
          <p:spPr>
            <a:xfrm>
              <a:off x="2880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3" name="Google Shape;147;p3"/>
            <p:cNvSpPr/>
            <p:nvPr/>
          </p:nvSpPr>
          <p:spPr>
            <a:xfrm>
              <a:off x="-13320" y="1027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4" name="Google Shape;148;p3"/>
            <p:cNvSpPr/>
            <p:nvPr/>
          </p:nvSpPr>
          <p:spPr>
            <a:xfrm>
              <a:off x="-67320" y="1027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5" name="Google Shape;149;p3"/>
            <p:cNvSpPr/>
            <p:nvPr/>
          </p:nvSpPr>
          <p:spPr>
            <a:xfrm>
              <a:off x="420120" y="9730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6" name="Google Shape;150;p3"/>
            <p:cNvSpPr/>
            <p:nvPr/>
          </p:nvSpPr>
          <p:spPr>
            <a:xfrm>
              <a:off x="37188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7" name="Google Shape;151;p3"/>
            <p:cNvSpPr/>
            <p:nvPr/>
          </p:nvSpPr>
          <p:spPr>
            <a:xfrm>
              <a:off x="317880" y="9730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8" name="Google Shape;152;p3"/>
            <p:cNvSpPr/>
            <p:nvPr/>
          </p:nvSpPr>
          <p:spPr>
            <a:xfrm>
              <a:off x="275760" y="9730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9" name="Google Shape;153;p3"/>
            <p:cNvSpPr/>
            <p:nvPr/>
          </p:nvSpPr>
          <p:spPr>
            <a:xfrm>
              <a:off x="221400" y="9730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0" name="Google Shape;154;p3"/>
            <p:cNvSpPr/>
            <p:nvPr/>
          </p:nvSpPr>
          <p:spPr>
            <a:xfrm>
              <a:off x="17316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1" name="Google Shape;155;p3"/>
            <p:cNvSpPr/>
            <p:nvPr/>
          </p:nvSpPr>
          <p:spPr>
            <a:xfrm>
              <a:off x="131040" y="9730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2" name="Google Shape;156;p3"/>
            <p:cNvSpPr/>
            <p:nvPr/>
          </p:nvSpPr>
          <p:spPr>
            <a:xfrm>
              <a:off x="420120" y="930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3" name="Google Shape;157;p3"/>
            <p:cNvSpPr/>
            <p:nvPr/>
          </p:nvSpPr>
          <p:spPr>
            <a:xfrm>
              <a:off x="37188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4" name="Google Shape;158;p3"/>
            <p:cNvSpPr/>
            <p:nvPr/>
          </p:nvSpPr>
          <p:spPr>
            <a:xfrm>
              <a:off x="317880" y="9309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5" name="Google Shape;159;p3"/>
            <p:cNvSpPr/>
            <p:nvPr/>
          </p:nvSpPr>
          <p:spPr>
            <a:xfrm>
              <a:off x="275760" y="930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6" name="Google Shape;160;p3"/>
            <p:cNvSpPr/>
            <p:nvPr/>
          </p:nvSpPr>
          <p:spPr>
            <a:xfrm>
              <a:off x="221400" y="9309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7" name="Google Shape;161;p3"/>
            <p:cNvSpPr/>
            <p:nvPr/>
          </p:nvSpPr>
          <p:spPr>
            <a:xfrm>
              <a:off x="17316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8" name="Google Shape;162;p3"/>
            <p:cNvSpPr/>
            <p:nvPr/>
          </p:nvSpPr>
          <p:spPr>
            <a:xfrm>
              <a:off x="131040" y="930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9" name="Google Shape;163;p3"/>
            <p:cNvSpPr/>
            <p:nvPr/>
          </p:nvSpPr>
          <p:spPr>
            <a:xfrm>
              <a:off x="420120" y="876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0" name="Google Shape;164;p3"/>
            <p:cNvSpPr/>
            <p:nvPr/>
          </p:nvSpPr>
          <p:spPr>
            <a:xfrm>
              <a:off x="37188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1" name="Google Shape;165;p3"/>
            <p:cNvSpPr/>
            <p:nvPr/>
          </p:nvSpPr>
          <p:spPr>
            <a:xfrm>
              <a:off x="317880" y="876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2" name="Google Shape;166;p3"/>
            <p:cNvSpPr/>
            <p:nvPr/>
          </p:nvSpPr>
          <p:spPr>
            <a:xfrm>
              <a:off x="275760" y="876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3" name="Google Shape;167;p3"/>
            <p:cNvSpPr/>
            <p:nvPr/>
          </p:nvSpPr>
          <p:spPr>
            <a:xfrm>
              <a:off x="221400" y="876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4" name="Google Shape;168;p3"/>
            <p:cNvSpPr/>
            <p:nvPr/>
          </p:nvSpPr>
          <p:spPr>
            <a:xfrm>
              <a:off x="17316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5" name="Google Shape;169;p3"/>
            <p:cNvSpPr/>
            <p:nvPr/>
          </p:nvSpPr>
          <p:spPr>
            <a:xfrm>
              <a:off x="420120" y="828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6" name="Google Shape;170;p3"/>
            <p:cNvSpPr/>
            <p:nvPr/>
          </p:nvSpPr>
          <p:spPr>
            <a:xfrm>
              <a:off x="371880" y="828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7" name="Google Shape;171;p3"/>
            <p:cNvSpPr/>
            <p:nvPr/>
          </p:nvSpPr>
          <p:spPr>
            <a:xfrm>
              <a:off x="317880" y="828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8" name="Google Shape;172;p3"/>
            <p:cNvSpPr/>
            <p:nvPr/>
          </p:nvSpPr>
          <p:spPr>
            <a:xfrm>
              <a:off x="275760" y="828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9" name="Google Shape;173;p3"/>
            <p:cNvSpPr/>
            <p:nvPr/>
          </p:nvSpPr>
          <p:spPr>
            <a:xfrm>
              <a:off x="221400" y="828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0" name="Google Shape;174;p3"/>
            <p:cNvSpPr/>
            <p:nvPr/>
          </p:nvSpPr>
          <p:spPr>
            <a:xfrm>
              <a:off x="420120" y="786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1" name="Google Shape;175;p3"/>
            <p:cNvSpPr/>
            <p:nvPr/>
          </p:nvSpPr>
          <p:spPr>
            <a:xfrm>
              <a:off x="371880" y="786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2" name="Google Shape;176;p3"/>
            <p:cNvSpPr/>
            <p:nvPr/>
          </p:nvSpPr>
          <p:spPr>
            <a:xfrm>
              <a:off x="317880" y="786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3" name="Google Shape;177;p3"/>
            <p:cNvSpPr/>
            <p:nvPr/>
          </p:nvSpPr>
          <p:spPr>
            <a:xfrm>
              <a:off x="275760" y="786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4" name="Google Shape;178;p3"/>
            <p:cNvSpPr/>
            <p:nvPr/>
          </p:nvSpPr>
          <p:spPr>
            <a:xfrm>
              <a:off x="46224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5" name="Google Shape;179;p3"/>
            <p:cNvSpPr/>
            <p:nvPr/>
          </p:nvSpPr>
          <p:spPr>
            <a:xfrm>
              <a:off x="510120" y="1460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6" name="Google Shape;180;p3"/>
            <p:cNvSpPr/>
            <p:nvPr/>
          </p:nvSpPr>
          <p:spPr>
            <a:xfrm>
              <a:off x="552240" y="1460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7" name="Google Shape;181;p3"/>
            <p:cNvSpPr/>
            <p:nvPr/>
          </p:nvSpPr>
          <p:spPr>
            <a:xfrm>
              <a:off x="60660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8" name="Google Shape;182;p3"/>
            <p:cNvSpPr/>
            <p:nvPr/>
          </p:nvSpPr>
          <p:spPr>
            <a:xfrm>
              <a:off x="65448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9" name="Google Shape;183;p3"/>
            <p:cNvSpPr/>
            <p:nvPr/>
          </p:nvSpPr>
          <p:spPr>
            <a:xfrm>
              <a:off x="70272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0" name="Google Shape;184;p3"/>
            <p:cNvSpPr/>
            <p:nvPr/>
          </p:nvSpPr>
          <p:spPr>
            <a:xfrm>
              <a:off x="75096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1" name="Google Shape;185;p3"/>
            <p:cNvSpPr/>
            <p:nvPr/>
          </p:nvSpPr>
          <p:spPr>
            <a:xfrm>
              <a:off x="79920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2" name="Google Shape;186;p3"/>
            <p:cNvSpPr/>
            <p:nvPr/>
          </p:nvSpPr>
          <p:spPr>
            <a:xfrm>
              <a:off x="84708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3" name="Google Shape;187;p3"/>
            <p:cNvSpPr/>
            <p:nvPr/>
          </p:nvSpPr>
          <p:spPr>
            <a:xfrm>
              <a:off x="89532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4" name="Google Shape;188;p3"/>
            <p:cNvSpPr/>
            <p:nvPr/>
          </p:nvSpPr>
          <p:spPr>
            <a:xfrm>
              <a:off x="94356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5" name="Google Shape;189;p3"/>
            <p:cNvSpPr/>
            <p:nvPr/>
          </p:nvSpPr>
          <p:spPr>
            <a:xfrm>
              <a:off x="99144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6" name="Google Shape;190;p3"/>
            <p:cNvSpPr/>
            <p:nvPr/>
          </p:nvSpPr>
          <p:spPr>
            <a:xfrm>
              <a:off x="1039680" y="1460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7" name="Google Shape;191;p3"/>
            <p:cNvSpPr/>
            <p:nvPr/>
          </p:nvSpPr>
          <p:spPr>
            <a:xfrm>
              <a:off x="46224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8" name="Google Shape;192;p3"/>
            <p:cNvSpPr/>
            <p:nvPr/>
          </p:nvSpPr>
          <p:spPr>
            <a:xfrm>
              <a:off x="510120" y="1412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9" name="Google Shape;193;p3"/>
            <p:cNvSpPr/>
            <p:nvPr/>
          </p:nvSpPr>
          <p:spPr>
            <a:xfrm>
              <a:off x="552240" y="1412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0" name="Google Shape;194;p3"/>
            <p:cNvSpPr/>
            <p:nvPr/>
          </p:nvSpPr>
          <p:spPr>
            <a:xfrm>
              <a:off x="60660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1" name="Google Shape;195;p3"/>
            <p:cNvSpPr/>
            <p:nvPr/>
          </p:nvSpPr>
          <p:spPr>
            <a:xfrm>
              <a:off x="65448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2" name="Google Shape;196;p3"/>
            <p:cNvSpPr/>
            <p:nvPr/>
          </p:nvSpPr>
          <p:spPr>
            <a:xfrm>
              <a:off x="70272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3" name="Google Shape;197;p3"/>
            <p:cNvSpPr/>
            <p:nvPr/>
          </p:nvSpPr>
          <p:spPr>
            <a:xfrm>
              <a:off x="75096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4" name="Google Shape;198;p3"/>
            <p:cNvSpPr/>
            <p:nvPr/>
          </p:nvSpPr>
          <p:spPr>
            <a:xfrm>
              <a:off x="79920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5" name="Google Shape;199;p3"/>
            <p:cNvSpPr/>
            <p:nvPr/>
          </p:nvSpPr>
          <p:spPr>
            <a:xfrm>
              <a:off x="84708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6" name="Google Shape;200;p3"/>
            <p:cNvSpPr/>
            <p:nvPr/>
          </p:nvSpPr>
          <p:spPr>
            <a:xfrm>
              <a:off x="89532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7" name="Google Shape;201;p3"/>
            <p:cNvSpPr/>
            <p:nvPr/>
          </p:nvSpPr>
          <p:spPr>
            <a:xfrm>
              <a:off x="94356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8" name="Google Shape;202;p3"/>
            <p:cNvSpPr/>
            <p:nvPr/>
          </p:nvSpPr>
          <p:spPr>
            <a:xfrm>
              <a:off x="99144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9" name="Google Shape;203;p3"/>
            <p:cNvSpPr/>
            <p:nvPr/>
          </p:nvSpPr>
          <p:spPr>
            <a:xfrm>
              <a:off x="103968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0" name="Google Shape;204;p3"/>
            <p:cNvSpPr/>
            <p:nvPr/>
          </p:nvSpPr>
          <p:spPr>
            <a:xfrm>
              <a:off x="108792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1" name="Google Shape;205;p3"/>
            <p:cNvSpPr/>
            <p:nvPr/>
          </p:nvSpPr>
          <p:spPr>
            <a:xfrm>
              <a:off x="1135800" y="1412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2" name="Google Shape;206;p3"/>
            <p:cNvSpPr/>
            <p:nvPr/>
          </p:nvSpPr>
          <p:spPr>
            <a:xfrm>
              <a:off x="46224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3" name="Google Shape;207;p3"/>
            <p:cNvSpPr/>
            <p:nvPr/>
          </p:nvSpPr>
          <p:spPr>
            <a:xfrm>
              <a:off x="510120" y="1358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4" name="Google Shape;208;p3"/>
            <p:cNvSpPr/>
            <p:nvPr/>
          </p:nvSpPr>
          <p:spPr>
            <a:xfrm>
              <a:off x="552240" y="1358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5" name="Google Shape;209;p3"/>
            <p:cNvSpPr/>
            <p:nvPr/>
          </p:nvSpPr>
          <p:spPr>
            <a:xfrm>
              <a:off x="60660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6" name="Google Shape;210;p3"/>
            <p:cNvSpPr/>
            <p:nvPr/>
          </p:nvSpPr>
          <p:spPr>
            <a:xfrm>
              <a:off x="65448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7" name="Google Shape;211;p3"/>
            <p:cNvSpPr/>
            <p:nvPr/>
          </p:nvSpPr>
          <p:spPr>
            <a:xfrm>
              <a:off x="70272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8" name="Google Shape;212;p3"/>
            <p:cNvSpPr/>
            <p:nvPr/>
          </p:nvSpPr>
          <p:spPr>
            <a:xfrm>
              <a:off x="75096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9" name="Google Shape;213;p3"/>
            <p:cNvSpPr/>
            <p:nvPr/>
          </p:nvSpPr>
          <p:spPr>
            <a:xfrm>
              <a:off x="79920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0" name="Google Shape;214;p3"/>
            <p:cNvSpPr/>
            <p:nvPr/>
          </p:nvSpPr>
          <p:spPr>
            <a:xfrm>
              <a:off x="84708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1" name="Google Shape;215;p3"/>
            <p:cNvSpPr/>
            <p:nvPr/>
          </p:nvSpPr>
          <p:spPr>
            <a:xfrm>
              <a:off x="89532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2" name="Google Shape;216;p3"/>
            <p:cNvSpPr/>
            <p:nvPr/>
          </p:nvSpPr>
          <p:spPr>
            <a:xfrm>
              <a:off x="94356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3" name="Google Shape;217;p3"/>
            <p:cNvSpPr/>
            <p:nvPr/>
          </p:nvSpPr>
          <p:spPr>
            <a:xfrm>
              <a:off x="99144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4" name="Google Shape;218;p3"/>
            <p:cNvSpPr/>
            <p:nvPr/>
          </p:nvSpPr>
          <p:spPr>
            <a:xfrm>
              <a:off x="103968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5" name="Google Shape;219;p3"/>
            <p:cNvSpPr/>
            <p:nvPr/>
          </p:nvSpPr>
          <p:spPr>
            <a:xfrm>
              <a:off x="108792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6" name="Google Shape;220;p3"/>
            <p:cNvSpPr/>
            <p:nvPr/>
          </p:nvSpPr>
          <p:spPr>
            <a:xfrm>
              <a:off x="1135800" y="1358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7" name="Google Shape;221;p3"/>
            <p:cNvSpPr/>
            <p:nvPr/>
          </p:nvSpPr>
          <p:spPr>
            <a:xfrm>
              <a:off x="46224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8" name="Google Shape;222;p3"/>
            <p:cNvSpPr/>
            <p:nvPr/>
          </p:nvSpPr>
          <p:spPr>
            <a:xfrm>
              <a:off x="510120" y="1316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9" name="Google Shape;223;p3"/>
            <p:cNvSpPr/>
            <p:nvPr/>
          </p:nvSpPr>
          <p:spPr>
            <a:xfrm>
              <a:off x="552240" y="1316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0" name="Google Shape;224;p3"/>
            <p:cNvSpPr/>
            <p:nvPr/>
          </p:nvSpPr>
          <p:spPr>
            <a:xfrm>
              <a:off x="60660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1" name="Google Shape;225;p3"/>
            <p:cNvSpPr/>
            <p:nvPr/>
          </p:nvSpPr>
          <p:spPr>
            <a:xfrm>
              <a:off x="65448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2" name="Google Shape;226;p3"/>
            <p:cNvSpPr/>
            <p:nvPr/>
          </p:nvSpPr>
          <p:spPr>
            <a:xfrm>
              <a:off x="70272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3" name="Google Shape;227;p3"/>
            <p:cNvSpPr/>
            <p:nvPr/>
          </p:nvSpPr>
          <p:spPr>
            <a:xfrm>
              <a:off x="75096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4" name="Google Shape;228;p3"/>
            <p:cNvSpPr/>
            <p:nvPr/>
          </p:nvSpPr>
          <p:spPr>
            <a:xfrm>
              <a:off x="79920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5" name="Google Shape;229;p3"/>
            <p:cNvSpPr/>
            <p:nvPr/>
          </p:nvSpPr>
          <p:spPr>
            <a:xfrm>
              <a:off x="84708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6" name="Google Shape;230;p3"/>
            <p:cNvSpPr/>
            <p:nvPr/>
          </p:nvSpPr>
          <p:spPr>
            <a:xfrm>
              <a:off x="89532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7" name="Google Shape;231;p3"/>
            <p:cNvSpPr/>
            <p:nvPr/>
          </p:nvSpPr>
          <p:spPr>
            <a:xfrm>
              <a:off x="94356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8" name="Google Shape;232;p3"/>
            <p:cNvSpPr/>
            <p:nvPr/>
          </p:nvSpPr>
          <p:spPr>
            <a:xfrm>
              <a:off x="99144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9" name="Google Shape;233;p3"/>
            <p:cNvSpPr/>
            <p:nvPr/>
          </p:nvSpPr>
          <p:spPr>
            <a:xfrm>
              <a:off x="103968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0" name="Google Shape;234;p3"/>
            <p:cNvSpPr/>
            <p:nvPr/>
          </p:nvSpPr>
          <p:spPr>
            <a:xfrm>
              <a:off x="108792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1" name="Google Shape;235;p3"/>
            <p:cNvSpPr/>
            <p:nvPr/>
          </p:nvSpPr>
          <p:spPr>
            <a:xfrm>
              <a:off x="1135800" y="1316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2" name="Google Shape;236;p3"/>
            <p:cNvSpPr/>
            <p:nvPr/>
          </p:nvSpPr>
          <p:spPr>
            <a:xfrm>
              <a:off x="46224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3" name="Google Shape;237;p3"/>
            <p:cNvSpPr/>
            <p:nvPr/>
          </p:nvSpPr>
          <p:spPr>
            <a:xfrm>
              <a:off x="510120" y="1261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4" name="Google Shape;238;p3"/>
            <p:cNvSpPr/>
            <p:nvPr/>
          </p:nvSpPr>
          <p:spPr>
            <a:xfrm>
              <a:off x="552240" y="1261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5" name="Google Shape;239;p3"/>
            <p:cNvSpPr/>
            <p:nvPr/>
          </p:nvSpPr>
          <p:spPr>
            <a:xfrm>
              <a:off x="60660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6" name="Google Shape;240;p3"/>
            <p:cNvSpPr/>
            <p:nvPr/>
          </p:nvSpPr>
          <p:spPr>
            <a:xfrm>
              <a:off x="65448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7" name="Google Shape;241;p3"/>
            <p:cNvSpPr/>
            <p:nvPr/>
          </p:nvSpPr>
          <p:spPr>
            <a:xfrm>
              <a:off x="70272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8" name="Google Shape;242;p3"/>
            <p:cNvSpPr/>
            <p:nvPr/>
          </p:nvSpPr>
          <p:spPr>
            <a:xfrm>
              <a:off x="75096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9" name="Google Shape;243;p3"/>
            <p:cNvSpPr/>
            <p:nvPr/>
          </p:nvSpPr>
          <p:spPr>
            <a:xfrm>
              <a:off x="79920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0" name="Google Shape;244;p3"/>
            <p:cNvSpPr/>
            <p:nvPr/>
          </p:nvSpPr>
          <p:spPr>
            <a:xfrm>
              <a:off x="84708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1" name="Google Shape;245;p3"/>
            <p:cNvSpPr/>
            <p:nvPr/>
          </p:nvSpPr>
          <p:spPr>
            <a:xfrm>
              <a:off x="89532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2" name="Google Shape;246;p3"/>
            <p:cNvSpPr/>
            <p:nvPr/>
          </p:nvSpPr>
          <p:spPr>
            <a:xfrm>
              <a:off x="94356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3" name="Google Shape;247;p3"/>
            <p:cNvSpPr/>
            <p:nvPr/>
          </p:nvSpPr>
          <p:spPr>
            <a:xfrm>
              <a:off x="99144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4" name="Google Shape;248;p3"/>
            <p:cNvSpPr/>
            <p:nvPr/>
          </p:nvSpPr>
          <p:spPr>
            <a:xfrm>
              <a:off x="103968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5" name="Google Shape;249;p3"/>
            <p:cNvSpPr/>
            <p:nvPr/>
          </p:nvSpPr>
          <p:spPr>
            <a:xfrm>
              <a:off x="108792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6" name="Google Shape;250;p3"/>
            <p:cNvSpPr/>
            <p:nvPr/>
          </p:nvSpPr>
          <p:spPr>
            <a:xfrm>
              <a:off x="1135800" y="1261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7" name="Google Shape;251;p3"/>
            <p:cNvSpPr/>
            <p:nvPr/>
          </p:nvSpPr>
          <p:spPr>
            <a:xfrm>
              <a:off x="46224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8" name="Google Shape;252;p3"/>
            <p:cNvSpPr/>
            <p:nvPr/>
          </p:nvSpPr>
          <p:spPr>
            <a:xfrm>
              <a:off x="510120" y="1219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9" name="Google Shape;253;p3"/>
            <p:cNvSpPr/>
            <p:nvPr/>
          </p:nvSpPr>
          <p:spPr>
            <a:xfrm>
              <a:off x="552240" y="1219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0" name="Google Shape;254;p3"/>
            <p:cNvSpPr/>
            <p:nvPr/>
          </p:nvSpPr>
          <p:spPr>
            <a:xfrm>
              <a:off x="60660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1" name="Google Shape;255;p3"/>
            <p:cNvSpPr/>
            <p:nvPr/>
          </p:nvSpPr>
          <p:spPr>
            <a:xfrm>
              <a:off x="65448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2" name="Google Shape;256;p3"/>
            <p:cNvSpPr/>
            <p:nvPr/>
          </p:nvSpPr>
          <p:spPr>
            <a:xfrm>
              <a:off x="70272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3" name="Google Shape;257;p3"/>
            <p:cNvSpPr/>
            <p:nvPr/>
          </p:nvSpPr>
          <p:spPr>
            <a:xfrm>
              <a:off x="75096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4" name="Google Shape;258;p3"/>
            <p:cNvSpPr/>
            <p:nvPr/>
          </p:nvSpPr>
          <p:spPr>
            <a:xfrm>
              <a:off x="79920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5" name="Google Shape;259;p3"/>
            <p:cNvSpPr/>
            <p:nvPr/>
          </p:nvSpPr>
          <p:spPr>
            <a:xfrm>
              <a:off x="84708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6" name="Google Shape;260;p3"/>
            <p:cNvSpPr/>
            <p:nvPr/>
          </p:nvSpPr>
          <p:spPr>
            <a:xfrm>
              <a:off x="89532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7" name="Google Shape;261;p3"/>
            <p:cNvSpPr/>
            <p:nvPr/>
          </p:nvSpPr>
          <p:spPr>
            <a:xfrm>
              <a:off x="94356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8" name="Google Shape;262;p3"/>
            <p:cNvSpPr/>
            <p:nvPr/>
          </p:nvSpPr>
          <p:spPr>
            <a:xfrm>
              <a:off x="99144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9" name="Google Shape;263;p3"/>
            <p:cNvSpPr/>
            <p:nvPr/>
          </p:nvSpPr>
          <p:spPr>
            <a:xfrm>
              <a:off x="103968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0" name="Google Shape;264;p3"/>
            <p:cNvSpPr/>
            <p:nvPr/>
          </p:nvSpPr>
          <p:spPr>
            <a:xfrm>
              <a:off x="108792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1" name="Google Shape;265;p3"/>
            <p:cNvSpPr/>
            <p:nvPr/>
          </p:nvSpPr>
          <p:spPr>
            <a:xfrm>
              <a:off x="1135800" y="1219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2" name="Google Shape;266;p3"/>
            <p:cNvSpPr/>
            <p:nvPr/>
          </p:nvSpPr>
          <p:spPr>
            <a:xfrm>
              <a:off x="46224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3" name="Google Shape;267;p3"/>
            <p:cNvSpPr/>
            <p:nvPr/>
          </p:nvSpPr>
          <p:spPr>
            <a:xfrm>
              <a:off x="510120" y="1171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4" name="Google Shape;268;p3"/>
            <p:cNvSpPr/>
            <p:nvPr/>
          </p:nvSpPr>
          <p:spPr>
            <a:xfrm>
              <a:off x="552240" y="1171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5" name="Google Shape;269;p3"/>
            <p:cNvSpPr/>
            <p:nvPr/>
          </p:nvSpPr>
          <p:spPr>
            <a:xfrm>
              <a:off x="60660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6" name="Google Shape;270;p3"/>
            <p:cNvSpPr/>
            <p:nvPr/>
          </p:nvSpPr>
          <p:spPr>
            <a:xfrm>
              <a:off x="65448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7" name="Google Shape;271;p3"/>
            <p:cNvSpPr/>
            <p:nvPr/>
          </p:nvSpPr>
          <p:spPr>
            <a:xfrm>
              <a:off x="70272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8" name="Google Shape;272;p3"/>
            <p:cNvSpPr/>
            <p:nvPr/>
          </p:nvSpPr>
          <p:spPr>
            <a:xfrm>
              <a:off x="75096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9" name="Google Shape;273;p3"/>
            <p:cNvSpPr/>
            <p:nvPr/>
          </p:nvSpPr>
          <p:spPr>
            <a:xfrm>
              <a:off x="79920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0" name="Google Shape;274;p3"/>
            <p:cNvSpPr/>
            <p:nvPr/>
          </p:nvSpPr>
          <p:spPr>
            <a:xfrm>
              <a:off x="84708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1" name="Google Shape;275;p3"/>
            <p:cNvSpPr/>
            <p:nvPr/>
          </p:nvSpPr>
          <p:spPr>
            <a:xfrm>
              <a:off x="89532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2" name="Google Shape;276;p3"/>
            <p:cNvSpPr/>
            <p:nvPr/>
          </p:nvSpPr>
          <p:spPr>
            <a:xfrm>
              <a:off x="94356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3" name="Google Shape;277;p3"/>
            <p:cNvSpPr/>
            <p:nvPr/>
          </p:nvSpPr>
          <p:spPr>
            <a:xfrm>
              <a:off x="99144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4" name="Google Shape;278;p3"/>
            <p:cNvSpPr/>
            <p:nvPr/>
          </p:nvSpPr>
          <p:spPr>
            <a:xfrm>
              <a:off x="1039680" y="1171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5" name="Google Shape;279;p3"/>
            <p:cNvSpPr/>
            <p:nvPr/>
          </p:nvSpPr>
          <p:spPr>
            <a:xfrm>
              <a:off x="46224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6" name="Google Shape;280;p3"/>
            <p:cNvSpPr/>
            <p:nvPr/>
          </p:nvSpPr>
          <p:spPr>
            <a:xfrm>
              <a:off x="510120" y="1117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7" name="Google Shape;281;p3"/>
            <p:cNvSpPr/>
            <p:nvPr/>
          </p:nvSpPr>
          <p:spPr>
            <a:xfrm>
              <a:off x="552240" y="1117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8" name="Google Shape;282;p3"/>
            <p:cNvSpPr/>
            <p:nvPr/>
          </p:nvSpPr>
          <p:spPr>
            <a:xfrm>
              <a:off x="60660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9" name="Google Shape;283;p3"/>
            <p:cNvSpPr/>
            <p:nvPr/>
          </p:nvSpPr>
          <p:spPr>
            <a:xfrm>
              <a:off x="65448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0" name="Google Shape;284;p3"/>
            <p:cNvSpPr/>
            <p:nvPr/>
          </p:nvSpPr>
          <p:spPr>
            <a:xfrm>
              <a:off x="70272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1" name="Google Shape;285;p3"/>
            <p:cNvSpPr/>
            <p:nvPr/>
          </p:nvSpPr>
          <p:spPr>
            <a:xfrm>
              <a:off x="75096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2" name="Google Shape;286;p3"/>
            <p:cNvSpPr/>
            <p:nvPr/>
          </p:nvSpPr>
          <p:spPr>
            <a:xfrm>
              <a:off x="79920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3" name="Google Shape;287;p3"/>
            <p:cNvSpPr/>
            <p:nvPr/>
          </p:nvSpPr>
          <p:spPr>
            <a:xfrm>
              <a:off x="84708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4" name="Google Shape;288;p3"/>
            <p:cNvSpPr/>
            <p:nvPr/>
          </p:nvSpPr>
          <p:spPr>
            <a:xfrm>
              <a:off x="89532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5" name="Google Shape;289;p3"/>
            <p:cNvSpPr/>
            <p:nvPr/>
          </p:nvSpPr>
          <p:spPr>
            <a:xfrm>
              <a:off x="94356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6" name="Google Shape;290;p3"/>
            <p:cNvSpPr/>
            <p:nvPr/>
          </p:nvSpPr>
          <p:spPr>
            <a:xfrm>
              <a:off x="991440" y="1117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7" name="Google Shape;291;p3"/>
            <p:cNvSpPr/>
            <p:nvPr/>
          </p:nvSpPr>
          <p:spPr>
            <a:xfrm>
              <a:off x="46224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8" name="Google Shape;292;p3"/>
            <p:cNvSpPr/>
            <p:nvPr/>
          </p:nvSpPr>
          <p:spPr>
            <a:xfrm>
              <a:off x="510120" y="1075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9" name="Google Shape;293;p3"/>
            <p:cNvSpPr/>
            <p:nvPr/>
          </p:nvSpPr>
          <p:spPr>
            <a:xfrm>
              <a:off x="552240" y="1075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0" name="Google Shape;294;p3"/>
            <p:cNvSpPr/>
            <p:nvPr/>
          </p:nvSpPr>
          <p:spPr>
            <a:xfrm>
              <a:off x="60660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1" name="Google Shape;295;p3"/>
            <p:cNvSpPr/>
            <p:nvPr/>
          </p:nvSpPr>
          <p:spPr>
            <a:xfrm>
              <a:off x="65448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2" name="Google Shape;296;p3"/>
            <p:cNvSpPr/>
            <p:nvPr/>
          </p:nvSpPr>
          <p:spPr>
            <a:xfrm>
              <a:off x="70272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3" name="Google Shape;297;p3"/>
            <p:cNvSpPr/>
            <p:nvPr/>
          </p:nvSpPr>
          <p:spPr>
            <a:xfrm>
              <a:off x="75096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4" name="Google Shape;298;p3"/>
            <p:cNvSpPr/>
            <p:nvPr/>
          </p:nvSpPr>
          <p:spPr>
            <a:xfrm>
              <a:off x="79920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5" name="Google Shape;299;p3"/>
            <p:cNvSpPr/>
            <p:nvPr/>
          </p:nvSpPr>
          <p:spPr>
            <a:xfrm>
              <a:off x="84708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6" name="Google Shape;300;p3"/>
            <p:cNvSpPr/>
            <p:nvPr/>
          </p:nvSpPr>
          <p:spPr>
            <a:xfrm>
              <a:off x="89532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7" name="Google Shape;301;p3"/>
            <p:cNvSpPr/>
            <p:nvPr/>
          </p:nvSpPr>
          <p:spPr>
            <a:xfrm>
              <a:off x="94356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8" name="Google Shape;302;p3"/>
            <p:cNvSpPr/>
            <p:nvPr/>
          </p:nvSpPr>
          <p:spPr>
            <a:xfrm>
              <a:off x="991440" y="1075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9" name="Google Shape;303;p3"/>
            <p:cNvSpPr/>
            <p:nvPr/>
          </p:nvSpPr>
          <p:spPr>
            <a:xfrm>
              <a:off x="46224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0" name="Google Shape;304;p3"/>
            <p:cNvSpPr/>
            <p:nvPr/>
          </p:nvSpPr>
          <p:spPr>
            <a:xfrm>
              <a:off x="510120" y="1027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1" name="Google Shape;305;p3"/>
            <p:cNvSpPr/>
            <p:nvPr/>
          </p:nvSpPr>
          <p:spPr>
            <a:xfrm>
              <a:off x="552240" y="1027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2" name="Google Shape;306;p3"/>
            <p:cNvSpPr/>
            <p:nvPr/>
          </p:nvSpPr>
          <p:spPr>
            <a:xfrm>
              <a:off x="60660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3" name="Google Shape;307;p3"/>
            <p:cNvSpPr/>
            <p:nvPr/>
          </p:nvSpPr>
          <p:spPr>
            <a:xfrm>
              <a:off x="65448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4" name="Google Shape;308;p3"/>
            <p:cNvSpPr/>
            <p:nvPr/>
          </p:nvSpPr>
          <p:spPr>
            <a:xfrm>
              <a:off x="70272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5" name="Google Shape;309;p3"/>
            <p:cNvSpPr/>
            <p:nvPr/>
          </p:nvSpPr>
          <p:spPr>
            <a:xfrm>
              <a:off x="75096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6" name="Google Shape;310;p3"/>
            <p:cNvSpPr/>
            <p:nvPr/>
          </p:nvSpPr>
          <p:spPr>
            <a:xfrm>
              <a:off x="79920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7" name="Google Shape;311;p3"/>
            <p:cNvSpPr/>
            <p:nvPr/>
          </p:nvSpPr>
          <p:spPr>
            <a:xfrm>
              <a:off x="84708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8" name="Google Shape;312;p3"/>
            <p:cNvSpPr/>
            <p:nvPr/>
          </p:nvSpPr>
          <p:spPr>
            <a:xfrm>
              <a:off x="89532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9" name="Google Shape;313;p3"/>
            <p:cNvSpPr/>
            <p:nvPr/>
          </p:nvSpPr>
          <p:spPr>
            <a:xfrm>
              <a:off x="943560" y="1027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0" name="Google Shape;314;p3"/>
            <p:cNvSpPr/>
            <p:nvPr/>
          </p:nvSpPr>
          <p:spPr>
            <a:xfrm>
              <a:off x="46224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1" name="Google Shape;315;p3"/>
            <p:cNvSpPr/>
            <p:nvPr/>
          </p:nvSpPr>
          <p:spPr>
            <a:xfrm>
              <a:off x="510120" y="9730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2" name="Google Shape;316;p3"/>
            <p:cNvSpPr/>
            <p:nvPr/>
          </p:nvSpPr>
          <p:spPr>
            <a:xfrm>
              <a:off x="552240" y="9730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3" name="Google Shape;317;p3"/>
            <p:cNvSpPr/>
            <p:nvPr/>
          </p:nvSpPr>
          <p:spPr>
            <a:xfrm>
              <a:off x="60660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4" name="Google Shape;318;p3"/>
            <p:cNvSpPr/>
            <p:nvPr/>
          </p:nvSpPr>
          <p:spPr>
            <a:xfrm>
              <a:off x="65448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5" name="Google Shape;319;p3"/>
            <p:cNvSpPr/>
            <p:nvPr/>
          </p:nvSpPr>
          <p:spPr>
            <a:xfrm>
              <a:off x="70272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6" name="Google Shape;320;p3"/>
            <p:cNvSpPr/>
            <p:nvPr/>
          </p:nvSpPr>
          <p:spPr>
            <a:xfrm>
              <a:off x="750960" y="9730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7" name="Google Shape;321;p3"/>
            <p:cNvSpPr/>
            <p:nvPr/>
          </p:nvSpPr>
          <p:spPr>
            <a:xfrm>
              <a:off x="46224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8" name="Google Shape;322;p3"/>
            <p:cNvSpPr/>
            <p:nvPr/>
          </p:nvSpPr>
          <p:spPr>
            <a:xfrm>
              <a:off x="510120" y="930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9" name="Google Shape;323;p3"/>
            <p:cNvSpPr/>
            <p:nvPr/>
          </p:nvSpPr>
          <p:spPr>
            <a:xfrm>
              <a:off x="552240" y="9309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0" name="Google Shape;324;p3"/>
            <p:cNvSpPr/>
            <p:nvPr/>
          </p:nvSpPr>
          <p:spPr>
            <a:xfrm>
              <a:off x="60660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1" name="Google Shape;325;p3"/>
            <p:cNvSpPr/>
            <p:nvPr/>
          </p:nvSpPr>
          <p:spPr>
            <a:xfrm>
              <a:off x="65448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2" name="Google Shape;326;p3"/>
            <p:cNvSpPr/>
            <p:nvPr/>
          </p:nvSpPr>
          <p:spPr>
            <a:xfrm>
              <a:off x="70272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3" name="Google Shape;327;p3"/>
            <p:cNvSpPr/>
            <p:nvPr/>
          </p:nvSpPr>
          <p:spPr>
            <a:xfrm>
              <a:off x="750960" y="930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4" name="Google Shape;328;p3"/>
            <p:cNvSpPr/>
            <p:nvPr/>
          </p:nvSpPr>
          <p:spPr>
            <a:xfrm>
              <a:off x="46224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5" name="Google Shape;329;p3"/>
            <p:cNvSpPr/>
            <p:nvPr/>
          </p:nvSpPr>
          <p:spPr>
            <a:xfrm>
              <a:off x="510120" y="876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6" name="Google Shape;330;p3"/>
            <p:cNvSpPr/>
            <p:nvPr/>
          </p:nvSpPr>
          <p:spPr>
            <a:xfrm>
              <a:off x="552240" y="876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7" name="Google Shape;331;p3"/>
            <p:cNvSpPr/>
            <p:nvPr/>
          </p:nvSpPr>
          <p:spPr>
            <a:xfrm>
              <a:off x="60660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8" name="Google Shape;332;p3"/>
            <p:cNvSpPr/>
            <p:nvPr/>
          </p:nvSpPr>
          <p:spPr>
            <a:xfrm>
              <a:off x="65448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9" name="Google Shape;333;p3"/>
            <p:cNvSpPr/>
            <p:nvPr/>
          </p:nvSpPr>
          <p:spPr>
            <a:xfrm>
              <a:off x="702720" y="876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0" name="Google Shape;334;p3"/>
            <p:cNvSpPr/>
            <p:nvPr/>
          </p:nvSpPr>
          <p:spPr>
            <a:xfrm>
              <a:off x="462240" y="828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1" name="Google Shape;335;p3"/>
            <p:cNvSpPr/>
            <p:nvPr/>
          </p:nvSpPr>
          <p:spPr>
            <a:xfrm>
              <a:off x="510120" y="828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2" name="Google Shape;336;p3"/>
            <p:cNvSpPr/>
            <p:nvPr/>
          </p:nvSpPr>
          <p:spPr>
            <a:xfrm>
              <a:off x="552240" y="828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3" name="Google Shape;337;p3"/>
            <p:cNvSpPr/>
            <p:nvPr/>
          </p:nvSpPr>
          <p:spPr>
            <a:xfrm>
              <a:off x="606600" y="828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4" name="Google Shape;338;p3"/>
            <p:cNvSpPr/>
            <p:nvPr/>
          </p:nvSpPr>
          <p:spPr>
            <a:xfrm>
              <a:off x="654480" y="828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5" name="Google Shape;339;p3"/>
            <p:cNvSpPr/>
            <p:nvPr/>
          </p:nvSpPr>
          <p:spPr>
            <a:xfrm>
              <a:off x="462240" y="786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6" name="Google Shape;340;p3"/>
            <p:cNvSpPr/>
            <p:nvPr/>
          </p:nvSpPr>
          <p:spPr>
            <a:xfrm>
              <a:off x="510120" y="786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7" name="Google Shape;341;p3"/>
            <p:cNvSpPr/>
            <p:nvPr/>
          </p:nvSpPr>
          <p:spPr>
            <a:xfrm>
              <a:off x="552240" y="786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8" name="Google Shape;342;p3"/>
            <p:cNvSpPr/>
            <p:nvPr/>
          </p:nvSpPr>
          <p:spPr>
            <a:xfrm>
              <a:off x="606600" y="786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409" name="Google Shape;343;p3"/>
          <p:cNvGrpSpPr/>
          <p:nvPr/>
        </p:nvGrpSpPr>
        <p:grpSpPr>
          <a:xfrm>
            <a:off x="7969680" y="1388160"/>
            <a:ext cx="1443240" cy="721440"/>
            <a:chOff x="7969680" y="1388160"/>
            <a:chExt cx="1443240" cy="721440"/>
          </a:xfrm>
        </p:grpSpPr>
        <p:sp>
          <p:nvSpPr>
            <p:cNvPr id="1410" name="Google Shape;344;p3"/>
            <p:cNvSpPr/>
            <p:nvPr/>
          </p:nvSpPr>
          <p:spPr>
            <a:xfrm>
              <a:off x="86497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1" name="Google Shape;345;p3"/>
            <p:cNvSpPr/>
            <p:nvPr/>
          </p:nvSpPr>
          <p:spPr>
            <a:xfrm>
              <a:off x="86014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2" name="Google Shape;346;p3"/>
            <p:cNvSpPr/>
            <p:nvPr/>
          </p:nvSpPr>
          <p:spPr>
            <a:xfrm>
              <a:off x="854748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3" name="Google Shape;347;p3"/>
            <p:cNvSpPr/>
            <p:nvPr/>
          </p:nvSpPr>
          <p:spPr>
            <a:xfrm>
              <a:off x="850536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4" name="Google Shape;348;p3"/>
            <p:cNvSpPr/>
            <p:nvPr/>
          </p:nvSpPr>
          <p:spPr>
            <a:xfrm>
              <a:off x="845100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5" name="Google Shape;349;p3"/>
            <p:cNvSpPr/>
            <p:nvPr/>
          </p:nvSpPr>
          <p:spPr>
            <a:xfrm>
              <a:off x="84027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6" name="Google Shape;350;p3"/>
            <p:cNvSpPr/>
            <p:nvPr/>
          </p:nvSpPr>
          <p:spPr>
            <a:xfrm>
              <a:off x="836064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7" name="Google Shape;351;p3"/>
            <p:cNvSpPr/>
            <p:nvPr/>
          </p:nvSpPr>
          <p:spPr>
            <a:xfrm>
              <a:off x="830664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8" name="Google Shape;352;p3"/>
            <p:cNvSpPr/>
            <p:nvPr/>
          </p:nvSpPr>
          <p:spPr>
            <a:xfrm>
              <a:off x="82584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9" name="Google Shape;353;p3"/>
            <p:cNvSpPr/>
            <p:nvPr/>
          </p:nvSpPr>
          <p:spPr>
            <a:xfrm>
              <a:off x="821628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0" name="Google Shape;354;p3"/>
            <p:cNvSpPr/>
            <p:nvPr/>
          </p:nvSpPr>
          <p:spPr>
            <a:xfrm>
              <a:off x="816228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1" name="Google Shape;355;p3"/>
            <p:cNvSpPr/>
            <p:nvPr/>
          </p:nvSpPr>
          <p:spPr>
            <a:xfrm>
              <a:off x="81140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2" name="Google Shape;356;p3"/>
            <p:cNvSpPr/>
            <p:nvPr/>
          </p:nvSpPr>
          <p:spPr>
            <a:xfrm>
              <a:off x="80719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3" name="Google Shape;357;p3"/>
            <p:cNvSpPr/>
            <p:nvPr/>
          </p:nvSpPr>
          <p:spPr>
            <a:xfrm>
              <a:off x="86497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4" name="Google Shape;358;p3"/>
            <p:cNvSpPr/>
            <p:nvPr/>
          </p:nvSpPr>
          <p:spPr>
            <a:xfrm>
              <a:off x="86014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5" name="Google Shape;359;p3"/>
            <p:cNvSpPr/>
            <p:nvPr/>
          </p:nvSpPr>
          <p:spPr>
            <a:xfrm>
              <a:off x="854748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6" name="Google Shape;360;p3"/>
            <p:cNvSpPr/>
            <p:nvPr/>
          </p:nvSpPr>
          <p:spPr>
            <a:xfrm>
              <a:off x="850536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7" name="Google Shape;361;p3"/>
            <p:cNvSpPr/>
            <p:nvPr/>
          </p:nvSpPr>
          <p:spPr>
            <a:xfrm>
              <a:off x="845100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8" name="Google Shape;362;p3"/>
            <p:cNvSpPr/>
            <p:nvPr/>
          </p:nvSpPr>
          <p:spPr>
            <a:xfrm>
              <a:off x="84027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9" name="Google Shape;363;p3"/>
            <p:cNvSpPr/>
            <p:nvPr/>
          </p:nvSpPr>
          <p:spPr>
            <a:xfrm>
              <a:off x="836064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0" name="Google Shape;364;p3"/>
            <p:cNvSpPr/>
            <p:nvPr/>
          </p:nvSpPr>
          <p:spPr>
            <a:xfrm>
              <a:off x="830664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1" name="Google Shape;365;p3"/>
            <p:cNvSpPr/>
            <p:nvPr/>
          </p:nvSpPr>
          <p:spPr>
            <a:xfrm>
              <a:off x="82584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2" name="Google Shape;366;p3"/>
            <p:cNvSpPr/>
            <p:nvPr/>
          </p:nvSpPr>
          <p:spPr>
            <a:xfrm>
              <a:off x="821628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3" name="Google Shape;367;p3"/>
            <p:cNvSpPr/>
            <p:nvPr/>
          </p:nvSpPr>
          <p:spPr>
            <a:xfrm>
              <a:off x="816228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4" name="Google Shape;368;p3"/>
            <p:cNvSpPr/>
            <p:nvPr/>
          </p:nvSpPr>
          <p:spPr>
            <a:xfrm>
              <a:off x="81140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5" name="Google Shape;369;p3"/>
            <p:cNvSpPr/>
            <p:nvPr/>
          </p:nvSpPr>
          <p:spPr>
            <a:xfrm>
              <a:off x="80719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6" name="Google Shape;370;p3"/>
            <p:cNvSpPr/>
            <p:nvPr/>
          </p:nvSpPr>
          <p:spPr>
            <a:xfrm>
              <a:off x="801792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7" name="Google Shape;371;p3"/>
            <p:cNvSpPr/>
            <p:nvPr/>
          </p:nvSpPr>
          <p:spPr>
            <a:xfrm>
              <a:off x="79696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8" name="Google Shape;372;p3"/>
            <p:cNvSpPr/>
            <p:nvPr/>
          </p:nvSpPr>
          <p:spPr>
            <a:xfrm>
              <a:off x="86497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9" name="Google Shape;373;p3"/>
            <p:cNvSpPr/>
            <p:nvPr/>
          </p:nvSpPr>
          <p:spPr>
            <a:xfrm>
              <a:off x="86014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0" name="Google Shape;374;p3"/>
            <p:cNvSpPr/>
            <p:nvPr/>
          </p:nvSpPr>
          <p:spPr>
            <a:xfrm>
              <a:off x="854748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1" name="Google Shape;375;p3"/>
            <p:cNvSpPr/>
            <p:nvPr/>
          </p:nvSpPr>
          <p:spPr>
            <a:xfrm>
              <a:off x="850536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2" name="Google Shape;376;p3"/>
            <p:cNvSpPr/>
            <p:nvPr/>
          </p:nvSpPr>
          <p:spPr>
            <a:xfrm>
              <a:off x="845100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3" name="Google Shape;377;p3"/>
            <p:cNvSpPr/>
            <p:nvPr/>
          </p:nvSpPr>
          <p:spPr>
            <a:xfrm>
              <a:off x="84027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4" name="Google Shape;378;p3"/>
            <p:cNvSpPr/>
            <p:nvPr/>
          </p:nvSpPr>
          <p:spPr>
            <a:xfrm>
              <a:off x="836064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5" name="Google Shape;379;p3"/>
            <p:cNvSpPr/>
            <p:nvPr/>
          </p:nvSpPr>
          <p:spPr>
            <a:xfrm>
              <a:off x="830664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6" name="Google Shape;380;p3"/>
            <p:cNvSpPr/>
            <p:nvPr/>
          </p:nvSpPr>
          <p:spPr>
            <a:xfrm>
              <a:off x="82584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7" name="Google Shape;381;p3"/>
            <p:cNvSpPr/>
            <p:nvPr/>
          </p:nvSpPr>
          <p:spPr>
            <a:xfrm>
              <a:off x="821628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8" name="Google Shape;382;p3"/>
            <p:cNvSpPr/>
            <p:nvPr/>
          </p:nvSpPr>
          <p:spPr>
            <a:xfrm>
              <a:off x="816228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9" name="Google Shape;383;p3"/>
            <p:cNvSpPr/>
            <p:nvPr/>
          </p:nvSpPr>
          <p:spPr>
            <a:xfrm>
              <a:off x="81140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0" name="Google Shape;384;p3"/>
            <p:cNvSpPr/>
            <p:nvPr/>
          </p:nvSpPr>
          <p:spPr>
            <a:xfrm>
              <a:off x="80719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1" name="Google Shape;385;p3"/>
            <p:cNvSpPr/>
            <p:nvPr/>
          </p:nvSpPr>
          <p:spPr>
            <a:xfrm>
              <a:off x="801792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2" name="Google Shape;386;p3"/>
            <p:cNvSpPr/>
            <p:nvPr/>
          </p:nvSpPr>
          <p:spPr>
            <a:xfrm>
              <a:off x="79696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3" name="Google Shape;387;p3"/>
            <p:cNvSpPr/>
            <p:nvPr/>
          </p:nvSpPr>
          <p:spPr>
            <a:xfrm>
              <a:off x="86497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4" name="Google Shape;388;p3"/>
            <p:cNvSpPr/>
            <p:nvPr/>
          </p:nvSpPr>
          <p:spPr>
            <a:xfrm>
              <a:off x="86014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5" name="Google Shape;389;p3"/>
            <p:cNvSpPr/>
            <p:nvPr/>
          </p:nvSpPr>
          <p:spPr>
            <a:xfrm>
              <a:off x="854748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6" name="Google Shape;390;p3"/>
            <p:cNvSpPr/>
            <p:nvPr/>
          </p:nvSpPr>
          <p:spPr>
            <a:xfrm>
              <a:off x="850536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7" name="Google Shape;391;p3"/>
            <p:cNvSpPr/>
            <p:nvPr/>
          </p:nvSpPr>
          <p:spPr>
            <a:xfrm>
              <a:off x="845100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8" name="Google Shape;392;p3"/>
            <p:cNvSpPr/>
            <p:nvPr/>
          </p:nvSpPr>
          <p:spPr>
            <a:xfrm>
              <a:off x="84027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9" name="Google Shape;393;p3"/>
            <p:cNvSpPr/>
            <p:nvPr/>
          </p:nvSpPr>
          <p:spPr>
            <a:xfrm>
              <a:off x="836064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0" name="Google Shape;394;p3"/>
            <p:cNvSpPr/>
            <p:nvPr/>
          </p:nvSpPr>
          <p:spPr>
            <a:xfrm>
              <a:off x="830664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1" name="Google Shape;395;p3"/>
            <p:cNvSpPr/>
            <p:nvPr/>
          </p:nvSpPr>
          <p:spPr>
            <a:xfrm>
              <a:off x="82584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2" name="Google Shape;396;p3"/>
            <p:cNvSpPr/>
            <p:nvPr/>
          </p:nvSpPr>
          <p:spPr>
            <a:xfrm>
              <a:off x="821628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3" name="Google Shape;397;p3"/>
            <p:cNvSpPr/>
            <p:nvPr/>
          </p:nvSpPr>
          <p:spPr>
            <a:xfrm>
              <a:off x="816228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4" name="Google Shape;398;p3"/>
            <p:cNvSpPr/>
            <p:nvPr/>
          </p:nvSpPr>
          <p:spPr>
            <a:xfrm>
              <a:off x="81140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5" name="Google Shape;399;p3"/>
            <p:cNvSpPr/>
            <p:nvPr/>
          </p:nvSpPr>
          <p:spPr>
            <a:xfrm>
              <a:off x="80719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6" name="Google Shape;400;p3"/>
            <p:cNvSpPr/>
            <p:nvPr/>
          </p:nvSpPr>
          <p:spPr>
            <a:xfrm>
              <a:off x="801792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7" name="Google Shape;401;p3"/>
            <p:cNvSpPr/>
            <p:nvPr/>
          </p:nvSpPr>
          <p:spPr>
            <a:xfrm>
              <a:off x="79696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8" name="Google Shape;402;p3"/>
            <p:cNvSpPr/>
            <p:nvPr/>
          </p:nvSpPr>
          <p:spPr>
            <a:xfrm>
              <a:off x="86497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9" name="Google Shape;403;p3"/>
            <p:cNvSpPr/>
            <p:nvPr/>
          </p:nvSpPr>
          <p:spPr>
            <a:xfrm>
              <a:off x="86014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0" name="Google Shape;404;p3"/>
            <p:cNvSpPr/>
            <p:nvPr/>
          </p:nvSpPr>
          <p:spPr>
            <a:xfrm>
              <a:off x="854748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1" name="Google Shape;405;p3"/>
            <p:cNvSpPr/>
            <p:nvPr/>
          </p:nvSpPr>
          <p:spPr>
            <a:xfrm>
              <a:off x="850536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2" name="Google Shape;406;p3"/>
            <p:cNvSpPr/>
            <p:nvPr/>
          </p:nvSpPr>
          <p:spPr>
            <a:xfrm>
              <a:off x="845100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3" name="Google Shape;407;p3"/>
            <p:cNvSpPr/>
            <p:nvPr/>
          </p:nvSpPr>
          <p:spPr>
            <a:xfrm>
              <a:off x="84027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4" name="Google Shape;408;p3"/>
            <p:cNvSpPr/>
            <p:nvPr/>
          </p:nvSpPr>
          <p:spPr>
            <a:xfrm>
              <a:off x="836064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5" name="Google Shape;409;p3"/>
            <p:cNvSpPr/>
            <p:nvPr/>
          </p:nvSpPr>
          <p:spPr>
            <a:xfrm>
              <a:off x="830664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6" name="Google Shape;410;p3"/>
            <p:cNvSpPr/>
            <p:nvPr/>
          </p:nvSpPr>
          <p:spPr>
            <a:xfrm>
              <a:off x="82584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7" name="Google Shape;411;p3"/>
            <p:cNvSpPr/>
            <p:nvPr/>
          </p:nvSpPr>
          <p:spPr>
            <a:xfrm>
              <a:off x="821628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8" name="Google Shape;412;p3"/>
            <p:cNvSpPr/>
            <p:nvPr/>
          </p:nvSpPr>
          <p:spPr>
            <a:xfrm>
              <a:off x="816228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9" name="Google Shape;413;p3"/>
            <p:cNvSpPr/>
            <p:nvPr/>
          </p:nvSpPr>
          <p:spPr>
            <a:xfrm>
              <a:off x="81140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0" name="Google Shape;414;p3"/>
            <p:cNvSpPr/>
            <p:nvPr/>
          </p:nvSpPr>
          <p:spPr>
            <a:xfrm>
              <a:off x="80719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1" name="Google Shape;415;p3"/>
            <p:cNvSpPr/>
            <p:nvPr/>
          </p:nvSpPr>
          <p:spPr>
            <a:xfrm>
              <a:off x="801792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2" name="Google Shape;416;p3"/>
            <p:cNvSpPr/>
            <p:nvPr/>
          </p:nvSpPr>
          <p:spPr>
            <a:xfrm>
              <a:off x="79696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3" name="Google Shape;417;p3"/>
            <p:cNvSpPr/>
            <p:nvPr/>
          </p:nvSpPr>
          <p:spPr>
            <a:xfrm>
              <a:off x="86497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4" name="Google Shape;418;p3"/>
            <p:cNvSpPr/>
            <p:nvPr/>
          </p:nvSpPr>
          <p:spPr>
            <a:xfrm>
              <a:off x="86014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5" name="Google Shape;419;p3"/>
            <p:cNvSpPr/>
            <p:nvPr/>
          </p:nvSpPr>
          <p:spPr>
            <a:xfrm>
              <a:off x="854748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6" name="Google Shape;420;p3"/>
            <p:cNvSpPr/>
            <p:nvPr/>
          </p:nvSpPr>
          <p:spPr>
            <a:xfrm>
              <a:off x="850536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7" name="Google Shape;421;p3"/>
            <p:cNvSpPr/>
            <p:nvPr/>
          </p:nvSpPr>
          <p:spPr>
            <a:xfrm>
              <a:off x="845100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8" name="Google Shape;422;p3"/>
            <p:cNvSpPr/>
            <p:nvPr/>
          </p:nvSpPr>
          <p:spPr>
            <a:xfrm>
              <a:off x="84027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9" name="Google Shape;423;p3"/>
            <p:cNvSpPr/>
            <p:nvPr/>
          </p:nvSpPr>
          <p:spPr>
            <a:xfrm>
              <a:off x="836064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0" name="Google Shape;424;p3"/>
            <p:cNvSpPr/>
            <p:nvPr/>
          </p:nvSpPr>
          <p:spPr>
            <a:xfrm>
              <a:off x="830664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1" name="Google Shape;425;p3"/>
            <p:cNvSpPr/>
            <p:nvPr/>
          </p:nvSpPr>
          <p:spPr>
            <a:xfrm>
              <a:off x="82584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2" name="Google Shape;426;p3"/>
            <p:cNvSpPr/>
            <p:nvPr/>
          </p:nvSpPr>
          <p:spPr>
            <a:xfrm>
              <a:off x="821628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3" name="Google Shape;427;p3"/>
            <p:cNvSpPr/>
            <p:nvPr/>
          </p:nvSpPr>
          <p:spPr>
            <a:xfrm>
              <a:off x="816228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4" name="Google Shape;428;p3"/>
            <p:cNvSpPr/>
            <p:nvPr/>
          </p:nvSpPr>
          <p:spPr>
            <a:xfrm>
              <a:off x="81140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5" name="Google Shape;429;p3"/>
            <p:cNvSpPr/>
            <p:nvPr/>
          </p:nvSpPr>
          <p:spPr>
            <a:xfrm>
              <a:off x="80719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6" name="Google Shape;430;p3"/>
            <p:cNvSpPr/>
            <p:nvPr/>
          </p:nvSpPr>
          <p:spPr>
            <a:xfrm>
              <a:off x="801792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7" name="Google Shape;431;p3"/>
            <p:cNvSpPr/>
            <p:nvPr/>
          </p:nvSpPr>
          <p:spPr>
            <a:xfrm>
              <a:off x="86497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8" name="Google Shape;432;p3"/>
            <p:cNvSpPr/>
            <p:nvPr/>
          </p:nvSpPr>
          <p:spPr>
            <a:xfrm>
              <a:off x="86014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9" name="Google Shape;433;p3"/>
            <p:cNvSpPr/>
            <p:nvPr/>
          </p:nvSpPr>
          <p:spPr>
            <a:xfrm>
              <a:off x="854748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0" name="Google Shape;434;p3"/>
            <p:cNvSpPr/>
            <p:nvPr/>
          </p:nvSpPr>
          <p:spPr>
            <a:xfrm>
              <a:off x="850536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1" name="Google Shape;435;p3"/>
            <p:cNvSpPr/>
            <p:nvPr/>
          </p:nvSpPr>
          <p:spPr>
            <a:xfrm>
              <a:off x="845100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2" name="Google Shape;436;p3"/>
            <p:cNvSpPr/>
            <p:nvPr/>
          </p:nvSpPr>
          <p:spPr>
            <a:xfrm>
              <a:off x="84027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3" name="Google Shape;437;p3"/>
            <p:cNvSpPr/>
            <p:nvPr/>
          </p:nvSpPr>
          <p:spPr>
            <a:xfrm>
              <a:off x="836064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4" name="Google Shape;438;p3"/>
            <p:cNvSpPr/>
            <p:nvPr/>
          </p:nvSpPr>
          <p:spPr>
            <a:xfrm>
              <a:off x="830664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5" name="Google Shape;439;p3"/>
            <p:cNvSpPr/>
            <p:nvPr/>
          </p:nvSpPr>
          <p:spPr>
            <a:xfrm>
              <a:off x="82584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6" name="Google Shape;440;p3"/>
            <p:cNvSpPr/>
            <p:nvPr/>
          </p:nvSpPr>
          <p:spPr>
            <a:xfrm>
              <a:off x="821628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7" name="Google Shape;441;p3"/>
            <p:cNvSpPr/>
            <p:nvPr/>
          </p:nvSpPr>
          <p:spPr>
            <a:xfrm>
              <a:off x="816228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8" name="Google Shape;442;p3"/>
            <p:cNvSpPr/>
            <p:nvPr/>
          </p:nvSpPr>
          <p:spPr>
            <a:xfrm>
              <a:off x="81140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9" name="Google Shape;443;p3"/>
            <p:cNvSpPr/>
            <p:nvPr/>
          </p:nvSpPr>
          <p:spPr>
            <a:xfrm>
              <a:off x="80719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0" name="Google Shape;444;p3"/>
            <p:cNvSpPr/>
            <p:nvPr/>
          </p:nvSpPr>
          <p:spPr>
            <a:xfrm>
              <a:off x="864972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1" name="Google Shape;445;p3"/>
            <p:cNvSpPr/>
            <p:nvPr/>
          </p:nvSpPr>
          <p:spPr>
            <a:xfrm>
              <a:off x="86014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2" name="Google Shape;446;p3"/>
            <p:cNvSpPr/>
            <p:nvPr/>
          </p:nvSpPr>
          <p:spPr>
            <a:xfrm>
              <a:off x="854748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3" name="Google Shape;447;p3"/>
            <p:cNvSpPr/>
            <p:nvPr/>
          </p:nvSpPr>
          <p:spPr>
            <a:xfrm>
              <a:off x="850536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4" name="Google Shape;448;p3"/>
            <p:cNvSpPr/>
            <p:nvPr/>
          </p:nvSpPr>
          <p:spPr>
            <a:xfrm>
              <a:off x="845100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5" name="Google Shape;449;p3"/>
            <p:cNvSpPr/>
            <p:nvPr/>
          </p:nvSpPr>
          <p:spPr>
            <a:xfrm>
              <a:off x="84027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6" name="Google Shape;450;p3"/>
            <p:cNvSpPr/>
            <p:nvPr/>
          </p:nvSpPr>
          <p:spPr>
            <a:xfrm>
              <a:off x="836064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7" name="Google Shape;451;p3"/>
            <p:cNvSpPr/>
            <p:nvPr/>
          </p:nvSpPr>
          <p:spPr>
            <a:xfrm>
              <a:off x="830664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8" name="Google Shape;452;p3"/>
            <p:cNvSpPr/>
            <p:nvPr/>
          </p:nvSpPr>
          <p:spPr>
            <a:xfrm>
              <a:off x="82584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9" name="Google Shape;453;p3"/>
            <p:cNvSpPr/>
            <p:nvPr/>
          </p:nvSpPr>
          <p:spPr>
            <a:xfrm>
              <a:off x="821628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0" name="Google Shape;454;p3"/>
            <p:cNvSpPr/>
            <p:nvPr/>
          </p:nvSpPr>
          <p:spPr>
            <a:xfrm>
              <a:off x="816228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1" name="Google Shape;455;p3"/>
            <p:cNvSpPr/>
            <p:nvPr/>
          </p:nvSpPr>
          <p:spPr>
            <a:xfrm>
              <a:off x="81140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2" name="Google Shape;456;p3"/>
            <p:cNvSpPr/>
            <p:nvPr/>
          </p:nvSpPr>
          <p:spPr>
            <a:xfrm>
              <a:off x="864972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3" name="Google Shape;457;p3"/>
            <p:cNvSpPr/>
            <p:nvPr/>
          </p:nvSpPr>
          <p:spPr>
            <a:xfrm>
              <a:off x="86014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4" name="Google Shape;458;p3"/>
            <p:cNvSpPr/>
            <p:nvPr/>
          </p:nvSpPr>
          <p:spPr>
            <a:xfrm>
              <a:off x="854748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5" name="Google Shape;459;p3"/>
            <p:cNvSpPr/>
            <p:nvPr/>
          </p:nvSpPr>
          <p:spPr>
            <a:xfrm>
              <a:off x="850536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6" name="Google Shape;460;p3"/>
            <p:cNvSpPr/>
            <p:nvPr/>
          </p:nvSpPr>
          <p:spPr>
            <a:xfrm>
              <a:off x="845100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7" name="Google Shape;461;p3"/>
            <p:cNvSpPr/>
            <p:nvPr/>
          </p:nvSpPr>
          <p:spPr>
            <a:xfrm>
              <a:off x="84027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8" name="Google Shape;462;p3"/>
            <p:cNvSpPr/>
            <p:nvPr/>
          </p:nvSpPr>
          <p:spPr>
            <a:xfrm>
              <a:off x="836064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9" name="Google Shape;463;p3"/>
            <p:cNvSpPr/>
            <p:nvPr/>
          </p:nvSpPr>
          <p:spPr>
            <a:xfrm>
              <a:off x="830664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0" name="Google Shape;464;p3"/>
            <p:cNvSpPr/>
            <p:nvPr/>
          </p:nvSpPr>
          <p:spPr>
            <a:xfrm>
              <a:off x="82584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1" name="Google Shape;465;p3"/>
            <p:cNvSpPr/>
            <p:nvPr/>
          </p:nvSpPr>
          <p:spPr>
            <a:xfrm>
              <a:off x="821628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2" name="Google Shape;466;p3"/>
            <p:cNvSpPr/>
            <p:nvPr/>
          </p:nvSpPr>
          <p:spPr>
            <a:xfrm>
              <a:off x="816228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3" name="Google Shape;467;p3"/>
            <p:cNvSpPr/>
            <p:nvPr/>
          </p:nvSpPr>
          <p:spPr>
            <a:xfrm>
              <a:off x="81140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4" name="Google Shape;468;p3"/>
            <p:cNvSpPr/>
            <p:nvPr/>
          </p:nvSpPr>
          <p:spPr>
            <a:xfrm>
              <a:off x="864972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5" name="Google Shape;469;p3"/>
            <p:cNvSpPr/>
            <p:nvPr/>
          </p:nvSpPr>
          <p:spPr>
            <a:xfrm>
              <a:off x="86014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6" name="Google Shape;470;p3"/>
            <p:cNvSpPr/>
            <p:nvPr/>
          </p:nvSpPr>
          <p:spPr>
            <a:xfrm>
              <a:off x="854748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7" name="Google Shape;471;p3"/>
            <p:cNvSpPr/>
            <p:nvPr/>
          </p:nvSpPr>
          <p:spPr>
            <a:xfrm>
              <a:off x="850536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8" name="Google Shape;472;p3"/>
            <p:cNvSpPr/>
            <p:nvPr/>
          </p:nvSpPr>
          <p:spPr>
            <a:xfrm>
              <a:off x="845100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9" name="Google Shape;473;p3"/>
            <p:cNvSpPr/>
            <p:nvPr/>
          </p:nvSpPr>
          <p:spPr>
            <a:xfrm>
              <a:off x="84027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0" name="Google Shape;474;p3"/>
            <p:cNvSpPr/>
            <p:nvPr/>
          </p:nvSpPr>
          <p:spPr>
            <a:xfrm>
              <a:off x="836064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1" name="Google Shape;475;p3"/>
            <p:cNvSpPr/>
            <p:nvPr/>
          </p:nvSpPr>
          <p:spPr>
            <a:xfrm>
              <a:off x="830664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2" name="Google Shape;476;p3"/>
            <p:cNvSpPr/>
            <p:nvPr/>
          </p:nvSpPr>
          <p:spPr>
            <a:xfrm>
              <a:off x="82584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3" name="Google Shape;477;p3"/>
            <p:cNvSpPr/>
            <p:nvPr/>
          </p:nvSpPr>
          <p:spPr>
            <a:xfrm>
              <a:off x="821628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4" name="Google Shape;478;p3"/>
            <p:cNvSpPr/>
            <p:nvPr/>
          </p:nvSpPr>
          <p:spPr>
            <a:xfrm>
              <a:off x="816228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5" name="Google Shape;479;p3"/>
            <p:cNvSpPr/>
            <p:nvPr/>
          </p:nvSpPr>
          <p:spPr>
            <a:xfrm>
              <a:off x="864972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6" name="Google Shape;480;p3"/>
            <p:cNvSpPr/>
            <p:nvPr/>
          </p:nvSpPr>
          <p:spPr>
            <a:xfrm>
              <a:off x="860148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7" name="Google Shape;481;p3"/>
            <p:cNvSpPr/>
            <p:nvPr/>
          </p:nvSpPr>
          <p:spPr>
            <a:xfrm>
              <a:off x="854748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8" name="Google Shape;482;p3"/>
            <p:cNvSpPr/>
            <p:nvPr/>
          </p:nvSpPr>
          <p:spPr>
            <a:xfrm>
              <a:off x="850536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9" name="Google Shape;483;p3"/>
            <p:cNvSpPr/>
            <p:nvPr/>
          </p:nvSpPr>
          <p:spPr>
            <a:xfrm>
              <a:off x="845100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0" name="Google Shape;484;p3"/>
            <p:cNvSpPr/>
            <p:nvPr/>
          </p:nvSpPr>
          <p:spPr>
            <a:xfrm>
              <a:off x="840276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1" name="Google Shape;485;p3"/>
            <p:cNvSpPr/>
            <p:nvPr/>
          </p:nvSpPr>
          <p:spPr>
            <a:xfrm>
              <a:off x="836064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2" name="Google Shape;486;p3"/>
            <p:cNvSpPr/>
            <p:nvPr/>
          </p:nvSpPr>
          <p:spPr>
            <a:xfrm>
              <a:off x="864972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3" name="Google Shape;487;p3"/>
            <p:cNvSpPr/>
            <p:nvPr/>
          </p:nvSpPr>
          <p:spPr>
            <a:xfrm>
              <a:off x="860148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4" name="Google Shape;488;p3"/>
            <p:cNvSpPr/>
            <p:nvPr/>
          </p:nvSpPr>
          <p:spPr>
            <a:xfrm>
              <a:off x="854748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5" name="Google Shape;489;p3"/>
            <p:cNvSpPr/>
            <p:nvPr/>
          </p:nvSpPr>
          <p:spPr>
            <a:xfrm>
              <a:off x="850536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6" name="Google Shape;490;p3"/>
            <p:cNvSpPr/>
            <p:nvPr/>
          </p:nvSpPr>
          <p:spPr>
            <a:xfrm>
              <a:off x="845100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7" name="Google Shape;491;p3"/>
            <p:cNvSpPr/>
            <p:nvPr/>
          </p:nvSpPr>
          <p:spPr>
            <a:xfrm>
              <a:off x="840276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8" name="Google Shape;492;p3"/>
            <p:cNvSpPr/>
            <p:nvPr/>
          </p:nvSpPr>
          <p:spPr>
            <a:xfrm>
              <a:off x="836064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9" name="Google Shape;493;p3"/>
            <p:cNvSpPr/>
            <p:nvPr/>
          </p:nvSpPr>
          <p:spPr>
            <a:xfrm>
              <a:off x="864972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0" name="Google Shape;494;p3"/>
            <p:cNvSpPr/>
            <p:nvPr/>
          </p:nvSpPr>
          <p:spPr>
            <a:xfrm>
              <a:off x="860148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1" name="Google Shape;495;p3"/>
            <p:cNvSpPr/>
            <p:nvPr/>
          </p:nvSpPr>
          <p:spPr>
            <a:xfrm>
              <a:off x="854748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2" name="Google Shape;496;p3"/>
            <p:cNvSpPr/>
            <p:nvPr/>
          </p:nvSpPr>
          <p:spPr>
            <a:xfrm>
              <a:off x="850536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3" name="Google Shape;497;p3"/>
            <p:cNvSpPr/>
            <p:nvPr/>
          </p:nvSpPr>
          <p:spPr>
            <a:xfrm>
              <a:off x="845100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4" name="Google Shape;498;p3"/>
            <p:cNvSpPr/>
            <p:nvPr/>
          </p:nvSpPr>
          <p:spPr>
            <a:xfrm>
              <a:off x="840276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5" name="Google Shape;499;p3"/>
            <p:cNvSpPr/>
            <p:nvPr/>
          </p:nvSpPr>
          <p:spPr>
            <a:xfrm>
              <a:off x="864972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6" name="Google Shape;500;p3"/>
            <p:cNvSpPr/>
            <p:nvPr/>
          </p:nvSpPr>
          <p:spPr>
            <a:xfrm>
              <a:off x="860148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7" name="Google Shape;501;p3"/>
            <p:cNvSpPr/>
            <p:nvPr/>
          </p:nvSpPr>
          <p:spPr>
            <a:xfrm>
              <a:off x="854748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8" name="Google Shape;502;p3"/>
            <p:cNvSpPr/>
            <p:nvPr/>
          </p:nvSpPr>
          <p:spPr>
            <a:xfrm>
              <a:off x="850536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9" name="Google Shape;503;p3"/>
            <p:cNvSpPr/>
            <p:nvPr/>
          </p:nvSpPr>
          <p:spPr>
            <a:xfrm>
              <a:off x="845100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0" name="Google Shape;504;p3"/>
            <p:cNvSpPr/>
            <p:nvPr/>
          </p:nvSpPr>
          <p:spPr>
            <a:xfrm>
              <a:off x="864972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1" name="Google Shape;505;p3"/>
            <p:cNvSpPr/>
            <p:nvPr/>
          </p:nvSpPr>
          <p:spPr>
            <a:xfrm>
              <a:off x="860148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2" name="Google Shape;506;p3"/>
            <p:cNvSpPr/>
            <p:nvPr/>
          </p:nvSpPr>
          <p:spPr>
            <a:xfrm>
              <a:off x="8547480" y="1388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3" name="Google Shape;507;p3"/>
            <p:cNvSpPr/>
            <p:nvPr/>
          </p:nvSpPr>
          <p:spPr>
            <a:xfrm>
              <a:off x="850536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4" name="Google Shape;508;p3"/>
            <p:cNvSpPr/>
            <p:nvPr/>
          </p:nvSpPr>
          <p:spPr>
            <a:xfrm>
              <a:off x="86918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5" name="Google Shape;509;p3"/>
            <p:cNvSpPr/>
            <p:nvPr/>
          </p:nvSpPr>
          <p:spPr>
            <a:xfrm>
              <a:off x="87397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6" name="Google Shape;510;p3"/>
            <p:cNvSpPr/>
            <p:nvPr/>
          </p:nvSpPr>
          <p:spPr>
            <a:xfrm>
              <a:off x="878184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7" name="Google Shape;511;p3"/>
            <p:cNvSpPr/>
            <p:nvPr/>
          </p:nvSpPr>
          <p:spPr>
            <a:xfrm>
              <a:off x="88362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8" name="Google Shape;512;p3"/>
            <p:cNvSpPr/>
            <p:nvPr/>
          </p:nvSpPr>
          <p:spPr>
            <a:xfrm>
              <a:off x="88840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9" name="Google Shape;513;p3"/>
            <p:cNvSpPr/>
            <p:nvPr/>
          </p:nvSpPr>
          <p:spPr>
            <a:xfrm>
              <a:off x="893232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0" name="Google Shape;514;p3"/>
            <p:cNvSpPr/>
            <p:nvPr/>
          </p:nvSpPr>
          <p:spPr>
            <a:xfrm>
              <a:off x="89805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1" name="Google Shape;515;p3"/>
            <p:cNvSpPr/>
            <p:nvPr/>
          </p:nvSpPr>
          <p:spPr>
            <a:xfrm>
              <a:off x="90288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2" name="Google Shape;516;p3"/>
            <p:cNvSpPr/>
            <p:nvPr/>
          </p:nvSpPr>
          <p:spPr>
            <a:xfrm>
              <a:off x="90766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3" name="Google Shape;517;p3"/>
            <p:cNvSpPr/>
            <p:nvPr/>
          </p:nvSpPr>
          <p:spPr>
            <a:xfrm>
              <a:off x="912492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4" name="Google Shape;518;p3"/>
            <p:cNvSpPr/>
            <p:nvPr/>
          </p:nvSpPr>
          <p:spPr>
            <a:xfrm>
              <a:off x="91731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5" name="Google Shape;519;p3"/>
            <p:cNvSpPr/>
            <p:nvPr/>
          </p:nvSpPr>
          <p:spPr>
            <a:xfrm>
              <a:off x="92210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6" name="Google Shape;520;p3"/>
            <p:cNvSpPr/>
            <p:nvPr/>
          </p:nvSpPr>
          <p:spPr>
            <a:xfrm>
              <a:off x="92692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7" name="Google Shape;521;p3"/>
            <p:cNvSpPr/>
            <p:nvPr/>
          </p:nvSpPr>
          <p:spPr>
            <a:xfrm>
              <a:off x="86918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8" name="Google Shape;522;p3"/>
            <p:cNvSpPr/>
            <p:nvPr/>
          </p:nvSpPr>
          <p:spPr>
            <a:xfrm>
              <a:off x="87397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9" name="Google Shape;523;p3"/>
            <p:cNvSpPr/>
            <p:nvPr/>
          </p:nvSpPr>
          <p:spPr>
            <a:xfrm>
              <a:off x="878184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0" name="Google Shape;524;p3"/>
            <p:cNvSpPr/>
            <p:nvPr/>
          </p:nvSpPr>
          <p:spPr>
            <a:xfrm>
              <a:off x="88362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1" name="Google Shape;525;p3"/>
            <p:cNvSpPr/>
            <p:nvPr/>
          </p:nvSpPr>
          <p:spPr>
            <a:xfrm>
              <a:off x="88840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2" name="Google Shape;526;p3"/>
            <p:cNvSpPr/>
            <p:nvPr/>
          </p:nvSpPr>
          <p:spPr>
            <a:xfrm>
              <a:off x="89323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3" name="Google Shape;527;p3"/>
            <p:cNvSpPr/>
            <p:nvPr/>
          </p:nvSpPr>
          <p:spPr>
            <a:xfrm>
              <a:off x="89805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4" name="Google Shape;528;p3"/>
            <p:cNvSpPr/>
            <p:nvPr/>
          </p:nvSpPr>
          <p:spPr>
            <a:xfrm>
              <a:off x="90288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5" name="Google Shape;529;p3"/>
            <p:cNvSpPr/>
            <p:nvPr/>
          </p:nvSpPr>
          <p:spPr>
            <a:xfrm>
              <a:off x="90766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6" name="Google Shape;530;p3"/>
            <p:cNvSpPr/>
            <p:nvPr/>
          </p:nvSpPr>
          <p:spPr>
            <a:xfrm>
              <a:off x="91249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7" name="Google Shape;531;p3"/>
            <p:cNvSpPr/>
            <p:nvPr/>
          </p:nvSpPr>
          <p:spPr>
            <a:xfrm>
              <a:off x="91731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8" name="Google Shape;532;p3"/>
            <p:cNvSpPr/>
            <p:nvPr/>
          </p:nvSpPr>
          <p:spPr>
            <a:xfrm>
              <a:off x="92210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9" name="Google Shape;533;p3"/>
            <p:cNvSpPr/>
            <p:nvPr/>
          </p:nvSpPr>
          <p:spPr>
            <a:xfrm>
              <a:off x="92692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0" name="Google Shape;534;p3"/>
            <p:cNvSpPr/>
            <p:nvPr/>
          </p:nvSpPr>
          <p:spPr>
            <a:xfrm>
              <a:off x="93175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1" name="Google Shape;535;p3"/>
            <p:cNvSpPr/>
            <p:nvPr/>
          </p:nvSpPr>
          <p:spPr>
            <a:xfrm>
              <a:off x="93654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2" name="Google Shape;536;p3"/>
            <p:cNvSpPr/>
            <p:nvPr/>
          </p:nvSpPr>
          <p:spPr>
            <a:xfrm>
              <a:off x="86918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3" name="Google Shape;537;p3"/>
            <p:cNvSpPr/>
            <p:nvPr/>
          </p:nvSpPr>
          <p:spPr>
            <a:xfrm>
              <a:off x="87397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4" name="Google Shape;538;p3"/>
            <p:cNvSpPr/>
            <p:nvPr/>
          </p:nvSpPr>
          <p:spPr>
            <a:xfrm>
              <a:off x="878184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5" name="Google Shape;539;p3"/>
            <p:cNvSpPr/>
            <p:nvPr/>
          </p:nvSpPr>
          <p:spPr>
            <a:xfrm>
              <a:off x="88362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6" name="Google Shape;540;p3"/>
            <p:cNvSpPr/>
            <p:nvPr/>
          </p:nvSpPr>
          <p:spPr>
            <a:xfrm>
              <a:off x="88840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7" name="Google Shape;541;p3"/>
            <p:cNvSpPr/>
            <p:nvPr/>
          </p:nvSpPr>
          <p:spPr>
            <a:xfrm>
              <a:off x="89323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8" name="Google Shape;542;p3"/>
            <p:cNvSpPr/>
            <p:nvPr/>
          </p:nvSpPr>
          <p:spPr>
            <a:xfrm>
              <a:off x="89805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9" name="Google Shape;543;p3"/>
            <p:cNvSpPr/>
            <p:nvPr/>
          </p:nvSpPr>
          <p:spPr>
            <a:xfrm>
              <a:off x="90288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0" name="Google Shape;544;p3"/>
            <p:cNvSpPr/>
            <p:nvPr/>
          </p:nvSpPr>
          <p:spPr>
            <a:xfrm>
              <a:off x="90766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1" name="Google Shape;545;p3"/>
            <p:cNvSpPr/>
            <p:nvPr/>
          </p:nvSpPr>
          <p:spPr>
            <a:xfrm>
              <a:off x="91249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2" name="Google Shape;546;p3"/>
            <p:cNvSpPr/>
            <p:nvPr/>
          </p:nvSpPr>
          <p:spPr>
            <a:xfrm>
              <a:off x="91731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3" name="Google Shape;547;p3"/>
            <p:cNvSpPr/>
            <p:nvPr/>
          </p:nvSpPr>
          <p:spPr>
            <a:xfrm>
              <a:off x="92210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4" name="Google Shape;548;p3"/>
            <p:cNvSpPr/>
            <p:nvPr/>
          </p:nvSpPr>
          <p:spPr>
            <a:xfrm>
              <a:off x="92692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5" name="Google Shape;549;p3"/>
            <p:cNvSpPr/>
            <p:nvPr/>
          </p:nvSpPr>
          <p:spPr>
            <a:xfrm>
              <a:off x="93175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6" name="Google Shape;550;p3"/>
            <p:cNvSpPr/>
            <p:nvPr/>
          </p:nvSpPr>
          <p:spPr>
            <a:xfrm>
              <a:off x="93654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7" name="Google Shape;551;p3"/>
            <p:cNvSpPr/>
            <p:nvPr/>
          </p:nvSpPr>
          <p:spPr>
            <a:xfrm>
              <a:off x="86918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8" name="Google Shape;552;p3"/>
            <p:cNvSpPr/>
            <p:nvPr/>
          </p:nvSpPr>
          <p:spPr>
            <a:xfrm>
              <a:off x="87397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9" name="Google Shape;553;p3"/>
            <p:cNvSpPr/>
            <p:nvPr/>
          </p:nvSpPr>
          <p:spPr>
            <a:xfrm>
              <a:off x="878184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0" name="Google Shape;554;p3"/>
            <p:cNvSpPr/>
            <p:nvPr/>
          </p:nvSpPr>
          <p:spPr>
            <a:xfrm>
              <a:off x="88362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1" name="Google Shape;555;p3"/>
            <p:cNvSpPr/>
            <p:nvPr/>
          </p:nvSpPr>
          <p:spPr>
            <a:xfrm>
              <a:off x="88840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2" name="Google Shape;556;p3"/>
            <p:cNvSpPr/>
            <p:nvPr/>
          </p:nvSpPr>
          <p:spPr>
            <a:xfrm>
              <a:off x="89323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3" name="Google Shape;557;p3"/>
            <p:cNvSpPr/>
            <p:nvPr/>
          </p:nvSpPr>
          <p:spPr>
            <a:xfrm>
              <a:off x="89805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4" name="Google Shape;558;p3"/>
            <p:cNvSpPr/>
            <p:nvPr/>
          </p:nvSpPr>
          <p:spPr>
            <a:xfrm>
              <a:off x="90288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5" name="Google Shape;559;p3"/>
            <p:cNvSpPr/>
            <p:nvPr/>
          </p:nvSpPr>
          <p:spPr>
            <a:xfrm>
              <a:off x="90766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6" name="Google Shape;560;p3"/>
            <p:cNvSpPr/>
            <p:nvPr/>
          </p:nvSpPr>
          <p:spPr>
            <a:xfrm>
              <a:off x="91249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7" name="Google Shape;561;p3"/>
            <p:cNvSpPr/>
            <p:nvPr/>
          </p:nvSpPr>
          <p:spPr>
            <a:xfrm>
              <a:off x="91731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8" name="Google Shape;562;p3"/>
            <p:cNvSpPr/>
            <p:nvPr/>
          </p:nvSpPr>
          <p:spPr>
            <a:xfrm>
              <a:off x="92210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9" name="Google Shape;563;p3"/>
            <p:cNvSpPr/>
            <p:nvPr/>
          </p:nvSpPr>
          <p:spPr>
            <a:xfrm>
              <a:off x="92692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0" name="Google Shape;564;p3"/>
            <p:cNvSpPr/>
            <p:nvPr/>
          </p:nvSpPr>
          <p:spPr>
            <a:xfrm>
              <a:off x="93175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1" name="Google Shape;565;p3"/>
            <p:cNvSpPr/>
            <p:nvPr/>
          </p:nvSpPr>
          <p:spPr>
            <a:xfrm>
              <a:off x="93654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2" name="Google Shape;566;p3"/>
            <p:cNvSpPr/>
            <p:nvPr/>
          </p:nvSpPr>
          <p:spPr>
            <a:xfrm>
              <a:off x="86918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3" name="Google Shape;567;p3"/>
            <p:cNvSpPr/>
            <p:nvPr/>
          </p:nvSpPr>
          <p:spPr>
            <a:xfrm>
              <a:off x="87397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4" name="Google Shape;568;p3"/>
            <p:cNvSpPr/>
            <p:nvPr/>
          </p:nvSpPr>
          <p:spPr>
            <a:xfrm>
              <a:off x="878184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5" name="Google Shape;569;p3"/>
            <p:cNvSpPr/>
            <p:nvPr/>
          </p:nvSpPr>
          <p:spPr>
            <a:xfrm>
              <a:off x="88362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6" name="Google Shape;570;p3"/>
            <p:cNvSpPr/>
            <p:nvPr/>
          </p:nvSpPr>
          <p:spPr>
            <a:xfrm>
              <a:off x="88840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7" name="Google Shape;571;p3"/>
            <p:cNvSpPr/>
            <p:nvPr/>
          </p:nvSpPr>
          <p:spPr>
            <a:xfrm>
              <a:off x="89323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8" name="Google Shape;572;p3"/>
            <p:cNvSpPr/>
            <p:nvPr/>
          </p:nvSpPr>
          <p:spPr>
            <a:xfrm>
              <a:off x="89805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9" name="Google Shape;573;p3"/>
            <p:cNvSpPr/>
            <p:nvPr/>
          </p:nvSpPr>
          <p:spPr>
            <a:xfrm>
              <a:off x="90288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0" name="Google Shape;574;p3"/>
            <p:cNvSpPr/>
            <p:nvPr/>
          </p:nvSpPr>
          <p:spPr>
            <a:xfrm>
              <a:off x="90766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1" name="Google Shape;575;p3"/>
            <p:cNvSpPr/>
            <p:nvPr/>
          </p:nvSpPr>
          <p:spPr>
            <a:xfrm>
              <a:off x="91249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2" name="Google Shape;576;p3"/>
            <p:cNvSpPr/>
            <p:nvPr/>
          </p:nvSpPr>
          <p:spPr>
            <a:xfrm>
              <a:off x="91731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3" name="Google Shape;577;p3"/>
            <p:cNvSpPr/>
            <p:nvPr/>
          </p:nvSpPr>
          <p:spPr>
            <a:xfrm>
              <a:off x="92210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4" name="Google Shape;578;p3"/>
            <p:cNvSpPr/>
            <p:nvPr/>
          </p:nvSpPr>
          <p:spPr>
            <a:xfrm>
              <a:off x="92692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5" name="Google Shape;579;p3"/>
            <p:cNvSpPr/>
            <p:nvPr/>
          </p:nvSpPr>
          <p:spPr>
            <a:xfrm>
              <a:off x="93175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6" name="Google Shape;580;p3"/>
            <p:cNvSpPr/>
            <p:nvPr/>
          </p:nvSpPr>
          <p:spPr>
            <a:xfrm>
              <a:off x="93654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7" name="Google Shape;581;p3"/>
            <p:cNvSpPr/>
            <p:nvPr/>
          </p:nvSpPr>
          <p:spPr>
            <a:xfrm>
              <a:off x="86918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8" name="Google Shape;582;p3"/>
            <p:cNvSpPr/>
            <p:nvPr/>
          </p:nvSpPr>
          <p:spPr>
            <a:xfrm>
              <a:off x="87397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9" name="Google Shape;583;p3"/>
            <p:cNvSpPr/>
            <p:nvPr/>
          </p:nvSpPr>
          <p:spPr>
            <a:xfrm>
              <a:off x="878184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0" name="Google Shape;584;p3"/>
            <p:cNvSpPr/>
            <p:nvPr/>
          </p:nvSpPr>
          <p:spPr>
            <a:xfrm>
              <a:off x="88362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1" name="Google Shape;585;p3"/>
            <p:cNvSpPr/>
            <p:nvPr/>
          </p:nvSpPr>
          <p:spPr>
            <a:xfrm>
              <a:off x="88840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2" name="Google Shape;586;p3"/>
            <p:cNvSpPr/>
            <p:nvPr/>
          </p:nvSpPr>
          <p:spPr>
            <a:xfrm>
              <a:off x="89323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3" name="Google Shape;587;p3"/>
            <p:cNvSpPr/>
            <p:nvPr/>
          </p:nvSpPr>
          <p:spPr>
            <a:xfrm>
              <a:off x="89805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4" name="Google Shape;588;p3"/>
            <p:cNvSpPr/>
            <p:nvPr/>
          </p:nvSpPr>
          <p:spPr>
            <a:xfrm>
              <a:off x="90288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5" name="Google Shape;589;p3"/>
            <p:cNvSpPr/>
            <p:nvPr/>
          </p:nvSpPr>
          <p:spPr>
            <a:xfrm>
              <a:off x="90766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6" name="Google Shape;590;p3"/>
            <p:cNvSpPr/>
            <p:nvPr/>
          </p:nvSpPr>
          <p:spPr>
            <a:xfrm>
              <a:off x="91249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7" name="Google Shape;591;p3"/>
            <p:cNvSpPr/>
            <p:nvPr/>
          </p:nvSpPr>
          <p:spPr>
            <a:xfrm>
              <a:off x="91731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8" name="Google Shape;592;p3"/>
            <p:cNvSpPr/>
            <p:nvPr/>
          </p:nvSpPr>
          <p:spPr>
            <a:xfrm>
              <a:off x="92210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9" name="Google Shape;593;p3"/>
            <p:cNvSpPr/>
            <p:nvPr/>
          </p:nvSpPr>
          <p:spPr>
            <a:xfrm>
              <a:off x="92692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0" name="Google Shape;594;p3"/>
            <p:cNvSpPr/>
            <p:nvPr/>
          </p:nvSpPr>
          <p:spPr>
            <a:xfrm>
              <a:off x="93175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1" name="Google Shape;595;p3"/>
            <p:cNvSpPr/>
            <p:nvPr/>
          </p:nvSpPr>
          <p:spPr>
            <a:xfrm>
              <a:off x="93654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2" name="Google Shape;596;p3"/>
            <p:cNvSpPr/>
            <p:nvPr/>
          </p:nvSpPr>
          <p:spPr>
            <a:xfrm>
              <a:off x="86918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3" name="Google Shape;597;p3"/>
            <p:cNvSpPr/>
            <p:nvPr/>
          </p:nvSpPr>
          <p:spPr>
            <a:xfrm>
              <a:off x="87397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4" name="Google Shape;598;p3"/>
            <p:cNvSpPr/>
            <p:nvPr/>
          </p:nvSpPr>
          <p:spPr>
            <a:xfrm>
              <a:off x="878184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5" name="Google Shape;599;p3"/>
            <p:cNvSpPr/>
            <p:nvPr/>
          </p:nvSpPr>
          <p:spPr>
            <a:xfrm>
              <a:off x="88362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6" name="Google Shape;600;p3"/>
            <p:cNvSpPr/>
            <p:nvPr/>
          </p:nvSpPr>
          <p:spPr>
            <a:xfrm>
              <a:off x="88840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7" name="Google Shape;601;p3"/>
            <p:cNvSpPr/>
            <p:nvPr/>
          </p:nvSpPr>
          <p:spPr>
            <a:xfrm>
              <a:off x="893232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8" name="Google Shape;602;p3"/>
            <p:cNvSpPr/>
            <p:nvPr/>
          </p:nvSpPr>
          <p:spPr>
            <a:xfrm>
              <a:off x="89805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9" name="Google Shape;603;p3"/>
            <p:cNvSpPr/>
            <p:nvPr/>
          </p:nvSpPr>
          <p:spPr>
            <a:xfrm>
              <a:off x="90288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0" name="Google Shape;604;p3"/>
            <p:cNvSpPr/>
            <p:nvPr/>
          </p:nvSpPr>
          <p:spPr>
            <a:xfrm>
              <a:off x="90766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1" name="Google Shape;605;p3"/>
            <p:cNvSpPr/>
            <p:nvPr/>
          </p:nvSpPr>
          <p:spPr>
            <a:xfrm>
              <a:off x="912492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2" name="Google Shape;606;p3"/>
            <p:cNvSpPr/>
            <p:nvPr/>
          </p:nvSpPr>
          <p:spPr>
            <a:xfrm>
              <a:off x="91731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3" name="Google Shape;607;p3"/>
            <p:cNvSpPr/>
            <p:nvPr/>
          </p:nvSpPr>
          <p:spPr>
            <a:xfrm>
              <a:off x="92210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4" name="Google Shape;608;p3"/>
            <p:cNvSpPr/>
            <p:nvPr/>
          </p:nvSpPr>
          <p:spPr>
            <a:xfrm>
              <a:off x="92692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5" name="Google Shape;609;p3"/>
            <p:cNvSpPr/>
            <p:nvPr/>
          </p:nvSpPr>
          <p:spPr>
            <a:xfrm>
              <a:off x="86918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6" name="Google Shape;610;p3"/>
            <p:cNvSpPr/>
            <p:nvPr/>
          </p:nvSpPr>
          <p:spPr>
            <a:xfrm>
              <a:off x="873972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7" name="Google Shape;611;p3"/>
            <p:cNvSpPr/>
            <p:nvPr/>
          </p:nvSpPr>
          <p:spPr>
            <a:xfrm>
              <a:off x="878184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8" name="Google Shape;612;p3"/>
            <p:cNvSpPr/>
            <p:nvPr/>
          </p:nvSpPr>
          <p:spPr>
            <a:xfrm>
              <a:off x="88362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9" name="Google Shape;613;p3"/>
            <p:cNvSpPr/>
            <p:nvPr/>
          </p:nvSpPr>
          <p:spPr>
            <a:xfrm>
              <a:off x="88840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0" name="Google Shape;614;p3"/>
            <p:cNvSpPr/>
            <p:nvPr/>
          </p:nvSpPr>
          <p:spPr>
            <a:xfrm>
              <a:off x="893232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1" name="Google Shape;615;p3"/>
            <p:cNvSpPr/>
            <p:nvPr/>
          </p:nvSpPr>
          <p:spPr>
            <a:xfrm>
              <a:off x="89805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2" name="Google Shape;616;p3"/>
            <p:cNvSpPr/>
            <p:nvPr/>
          </p:nvSpPr>
          <p:spPr>
            <a:xfrm>
              <a:off x="90288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3" name="Google Shape;617;p3"/>
            <p:cNvSpPr/>
            <p:nvPr/>
          </p:nvSpPr>
          <p:spPr>
            <a:xfrm>
              <a:off x="90766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4" name="Google Shape;618;p3"/>
            <p:cNvSpPr/>
            <p:nvPr/>
          </p:nvSpPr>
          <p:spPr>
            <a:xfrm>
              <a:off x="912492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5" name="Google Shape;619;p3"/>
            <p:cNvSpPr/>
            <p:nvPr/>
          </p:nvSpPr>
          <p:spPr>
            <a:xfrm>
              <a:off x="91731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6" name="Google Shape;620;p3"/>
            <p:cNvSpPr/>
            <p:nvPr/>
          </p:nvSpPr>
          <p:spPr>
            <a:xfrm>
              <a:off x="92210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7" name="Google Shape;621;p3"/>
            <p:cNvSpPr/>
            <p:nvPr/>
          </p:nvSpPr>
          <p:spPr>
            <a:xfrm>
              <a:off x="86918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8" name="Google Shape;622;p3"/>
            <p:cNvSpPr/>
            <p:nvPr/>
          </p:nvSpPr>
          <p:spPr>
            <a:xfrm>
              <a:off x="873972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9" name="Google Shape;623;p3"/>
            <p:cNvSpPr/>
            <p:nvPr/>
          </p:nvSpPr>
          <p:spPr>
            <a:xfrm>
              <a:off x="878184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0" name="Google Shape;624;p3"/>
            <p:cNvSpPr/>
            <p:nvPr/>
          </p:nvSpPr>
          <p:spPr>
            <a:xfrm>
              <a:off x="88362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1" name="Google Shape;625;p3"/>
            <p:cNvSpPr/>
            <p:nvPr/>
          </p:nvSpPr>
          <p:spPr>
            <a:xfrm>
              <a:off x="88840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2" name="Google Shape;626;p3"/>
            <p:cNvSpPr/>
            <p:nvPr/>
          </p:nvSpPr>
          <p:spPr>
            <a:xfrm>
              <a:off x="893232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3" name="Google Shape;627;p3"/>
            <p:cNvSpPr/>
            <p:nvPr/>
          </p:nvSpPr>
          <p:spPr>
            <a:xfrm>
              <a:off x="89805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4" name="Google Shape;628;p3"/>
            <p:cNvSpPr/>
            <p:nvPr/>
          </p:nvSpPr>
          <p:spPr>
            <a:xfrm>
              <a:off x="90288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5" name="Google Shape;629;p3"/>
            <p:cNvSpPr/>
            <p:nvPr/>
          </p:nvSpPr>
          <p:spPr>
            <a:xfrm>
              <a:off x="90766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6" name="Google Shape;630;p3"/>
            <p:cNvSpPr/>
            <p:nvPr/>
          </p:nvSpPr>
          <p:spPr>
            <a:xfrm>
              <a:off x="912492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7" name="Google Shape;631;p3"/>
            <p:cNvSpPr/>
            <p:nvPr/>
          </p:nvSpPr>
          <p:spPr>
            <a:xfrm>
              <a:off x="91731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8" name="Google Shape;632;p3"/>
            <p:cNvSpPr/>
            <p:nvPr/>
          </p:nvSpPr>
          <p:spPr>
            <a:xfrm>
              <a:off x="92210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9" name="Google Shape;633;p3"/>
            <p:cNvSpPr/>
            <p:nvPr/>
          </p:nvSpPr>
          <p:spPr>
            <a:xfrm>
              <a:off x="869184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0" name="Google Shape;634;p3"/>
            <p:cNvSpPr/>
            <p:nvPr/>
          </p:nvSpPr>
          <p:spPr>
            <a:xfrm>
              <a:off x="873972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1" name="Google Shape;635;p3"/>
            <p:cNvSpPr/>
            <p:nvPr/>
          </p:nvSpPr>
          <p:spPr>
            <a:xfrm>
              <a:off x="878184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2" name="Google Shape;636;p3"/>
            <p:cNvSpPr/>
            <p:nvPr/>
          </p:nvSpPr>
          <p:spPr>
            <a:xfrm>
              <a:off x="88362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3" name="Google Shape;637;p3"/>
            <p:cNvSpPr/>
            <p:nvPr/>
          </p:nvSpPr>
          <p:spPr>
            <a:xfrm>
              <a:off x="88840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4" name="Google Shape;638;p3"/>
            <p:cNvSpPr/>
            <p:nvPr/>
          </p:nvSpPr>
          <p:spPr>
            <a:xfrm>
              <a:off x="893232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5" name="Google Shape;639;p3"/>
            <p:cNvSpPr/>
            <p:nvPr/>
          </p:nvSpPr>
          <p:spPr>
            <a:xfrm>
              <a:off x="89805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6" name="Google Shape;640;p3"/>
            <p:cNvSpPr/>
            <p:nvPr/>
          </p:nvSpPr>
          <p:spPr>
            <a:xfrm>
              <a:off x="90288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7" name="Google Shape;641;p3"/>
            <p:cNvSpPr/>
            <p:nvPr/>
          </p:nvSpPr>
          <p:spPr>
            <a:xfrm>
              <a:off x="90766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8" name="Google Shape;642;p3"/>
            <p:cNvSpPr/>
            <p:nvPr/>
          </p:nvSpPr>
          <p:spPr>
            <a:xfrm>
              <a:off x="912492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9" name="Google Shape;643;p3"/>
            <p:cNvSpPr/>
            <p:nvPr/>
          </p:nvSpPr>
          <p:spPr>
            <a:xfrm>
              <a:off x="91731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0" name="Google Shape;644;p3"/>
            <p:cNvSpPr/>
            <p:nvPr/>
          </p:nvSpPr>
          <p:spPr>
            <a:xfrm>
              <a:off x="869184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1" name="Google Shape;645;p3"/>
            <p:cNvSpPr/>
            <p:nvPr/>
          </p:nvSpPr>
          <p:spPr>
            <a:xfrm>
              <a:off x="873972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2" name="Google Shape;646;p3"/>
            <p:cNvSpPr/>
            <p:nvPr/>
          </p:nvSpPr>
          <p:spPr>
            <a:xfrm>
              <a:off x="878184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3" name="Google Shape;647;p3"/>
            <p:cNvSpPr/>
            <p:nvPr/>
          </p:nvSpPr>
          <p:spPr>
            <a:xfrm>
              <a:off x="883620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4" name="Google Shape;648;p3"/>
            <p:cNvSpPr/>
            <p:nvPr/>
          </p:nvSpPr>
          <p:spPr>
            <a:xfrm>
              <a:off x="888408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5" name="Google Shape;649;p3"/>
            <p:cNvSpPr/>
            <p:nvPr/>
          </p:nvSpPr>
          <p:spPr>
            <a:xfrm>
              <a:off x="893232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6" name="Google Shape;650;p3"/>
            <p:cNvSpPr/>
            <p:nvPr/>
          </p:nvSpPr>
          <p:spPr>
            <a:xfrm>
              <a:off x="898056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7" name="Google Shape;651;p3"/>
            <p:cNvSpPr/>
            <p:nvPr/>
          </p:nvSpPr>
          <p:spPr>
            <a:xfrm>
              <a:off x="869184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8" name="Google Shape;652;p3"/>
            <p:cNvSpPr/>
            <p:nvPr/>
          </p:nvSpPr>
          <p:spPr>
            <a:xfrm>
              <a:off x="873972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9" name="Google Shape;653;p3"/>
            <p:cNvSpPr/>
            <p:nvPr/>
          </p:nvSpPr>
          <p:spPr>
            <a:xfrm>
              <a:off x="878184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0" name="Google Shape;654;p3"/>
            <p:cNvSpPr/>
            <p:nvPr/>
          </p:nvSpPr>
          <p:spPr>
            <a:xfrm>
              <a:off x="883620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1" name="Google Shape;655;p3"/>
            <p:cNvSpPr/>
            <p:nvPr/>
          </p:nvSpPr>
          <p:spPr>
            <a:xfrm>
              <a:off x="888408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2" name="Google Shape;656;p3"/>
            <p:cNvSpPr/>
            <p:nvPr/>
          </p:nvSpPr>
          <p:spPr>
            <a:xfrm>
              <a:off x="893232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3" name="Google Shape;657;p3"/>
            <p:cNvSpPr/>
            <p:nvPr/>
          </p:nvSpPr>
          <p:spPr>
            <a:xfrm>
              <a:off x="898056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4" name="Google Shape;658;p3"/>
            <p:cNvSpPr/>
            <p:nvPr/>
          </p:nvSpPr>
          <p:spPr>
            <a:xfrm>
              <a:off x="869184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5" name="Google Shape;659;p3"/>
            <p:cNvSpPr/>
            <p:nvPr/>
          </p:nvSpPr>
          <p:spPr>
            <a:xfrm>
              <a:off x="873972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6" name="Google Shape;660;p3"/>
            <p:cNvSpPr/>
            <p:nvPr/>
          </p:nvSpPr>
          <p:spPr>
            <a:xfrm>
              <a:off x="878184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7" name="Google Shape;661;p3"/>
            <p:cNvSpPr/>
            <p:nvPr/>
          </p:nvSpPr>
          <p:spPr>
            <a:xfrm>
              <a:off x="883620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8" name="Google Shape;662;p3"/>
            <p:cNvSpPr/>
            <p:nvPr/>
          </p:nvSpPr>
          <p:spPr>
            <a:xfrm>
              <a:off x="888408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9" name="Google Shape;663;p3"/>
            <p:cNvSpPr/>
            <p:nvPr/>
          </p:nvSpPr>
          <p:spPr>
            <a:xfrm>
              <a:off x="893232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0" name="Google Shape;664;p3"/>
            <p:cNvSpPr/>
            <p:nvPr/>
          </p:nvSpPr>
          <p:spPr>
            <a:xfrm>
              <a:off x="869184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1" name="Google Shape;665;p3"/>
            <p:cNvSpPr/>
            <p:nvPr/>
          </p:nvSpPr>
          <p:spPr>
            <a:xfrm>
              <a:off x="873972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2" name="Google Shape;666;p3"/>
            <p:cNvSpPr/>
            <p:nvPr/>
          </p:nvSpPr>
          <p:spPr>
            <a:xfrm>
              <a:off x="878184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3" name="Google Shape;667;p3"/>
            <p:cNvSpPr/>
            <p:nvPr/>
          </p:nvSpPr>
          <p:spPr>
            <a:xfrm>
              <a:off x="883620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4" name="Google Shape;668;p3"/>
            <p:cNvSpPr/>
            <p:nvPr/>
          </p:nvSpPr>
          <p:spPr>
            <a:xfrm>
              <a:off x="888408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5" name="Google Shape;669;p3"/>
            <p:cNvSpPr/>
            <p:nvPr/>
          </p:nvSpPr>
          <p:spPr>
            <a:xfrm>
              <a:off x="869184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6" name="Google Shape;670;p3"/>
            <p:cNvSpPr/>
            <p:nvPr/>
          </p:nvSpPr>
          <p:spPr>
            <a:xfrm>
              <a:off x="873972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7" name="Google Shape;671;p3"/>
            <p:cNvSpPr/>
            <p:nvPr/>
          </p:nvSpPr>
          <p:spPr>
            <a:xfrm>
              <a:off x="8781840" y="1388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8" name="Google Shape;672;p3"/>
            <p:cNvSpPr/>
            <p:nvPr/>
          </p:nvSpPr>
          <p:spPr>
            <a:xfrm>
              <a:off x="883620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739" name="Google Shape;673;p3"/>
          <p:cNvGrpSpPr/>
          <p:nvPr/>
        </p:nvGrpSpPr>
        <p:grpSpPr>
          <a:xfrm>
            <a:off x="-98640" y="3310200"/>
            <a:ext cx="9241920" cy="2001960"/>
            <a:chOff x="-98640" y="3310200"/>
            <a:chExt cx="9241920" cy="2001960"/>
          </a:xfrm>
        </p:grpSpPr>
        <p:grpSp>
          <p:nvGrpSpPr>
            <p:cNvPr id="1740" name="Google Shape;674;p3"/>
            <p:cNvGrpSpPr/>
            <p:nvPr/>
          </p:nvGrpSpPr>
          <p:grpSpPr>
            <a:xfrm>
              <a:off x="2788920" y="3310200"/>
              <a:ext cx="831240" cy="721080"/>
              <a:chOff x="2788920" y="3310200"/>
              <a:chExt cx="831240" cy="721080"/>
            </a:xfrm>
          </p:grpSpPr>
          <p:sp>
            <p:nvSpPr>
              <p:cNvPr id="1741" name="Google Shape;675;p3"/>
              <p:cNvSpPr/>
              <p:nvPr/>
            </p:nvSpPr>
            <p:spPr>
              <a:xfrm>
                <a:off x="3412800" y="394776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7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2" name="Google Shape;676;p3"/>
              <p:cNvSpPr/>
              <p:nvPr/>
            </p:nvSpPr>
            <p:spPr>
              <a:xfrm>
                <a:off x="3315600" y="394776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3" name="Google Shape;677;p3"/>
              <p:cNvSpPr/>
              <p:nvPr/>
            </p:nvSpPr>
            <p:spPr>
              <a:xfrm>
                <a:off x="3204720" y="394776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5" h="2416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4" name="Google Shape;678;p3"/>
              <p:cNvSpPr/>
              <p:nvPr/>
            </p:nvSpPr>
            <p:spPr>
              <a:xfrm>
                <a:off x="3107880" y="394776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5" name="Google Shape;679;p3"/>
              <p:cNvSpPr/>
              <p:nvPr/>
            </p:nvSpPr>
            <p:spPr>
              <a:xfrm>
                <a:off x="2997000" y="3947760"/>
                <a:ext cx="110160" cy="8352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3176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6" name="Google Shape;680;p3"/>
              <p:cNvSpPr/>
              <p:nvPr/>
            </p:nvSpPr>
            <p:spPr>
              <a:xfrm>
                <a:off x="2899800" y="3947760"/>
                <a:ext cx="96480" cy="8352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83520"/>
                  <a:gd name="textAreaBottom" fmla="*/ 84240 h 83520"/>
                </a:gdLst>
                <a:ahLst/>
                <a:cxnLst/>
                <a:rect l="textAreaLeft" t="textAreaTop" r="textAreaRight" b="textAreaBottom"/>
                <a:pathLst>
                  <a:path w="2779" h="2416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2120" bIns="42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7" name="Google Shape;681;p3"/>
              <p:cNvSpPr/>
              <p:nvPr/>
            </p:nvSpPr>
            <p:spPr>
              <a:xfrm>
                <a:off x="3412800" y="383688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8" name="Google Shape;682;p3"/>
              <p:cNvSpPr/>
              <p:nvPr/>
            </p:nvSpPr>
            <p:spPr>
              <a:xfrm>
                <a:off x="3315600" y="383688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9" name="Google Shape;683;p3"/>
              <p:cNvSpPr/>
              <p:nvPr/>
            </p:nvSpPr>
            <p:spPr>
              <a:xfrm>
                <a:off x="3204720" y="383688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0" name="Google Shape;684;p3"/>
              <p:cNvSpPr/>
              <p:nvPr/>
            </p:nvSpPr>
            <p:spPr>
              <a:xfrm>
                <a:off x="3107880" y="383688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1" name="Google Shape;685;p3"/>
              <p:cNvSpPr/>
              <p:nvPr/>
            </p:nvSpPr>
            <p:spPr>
              <a:xfrm>
                <a:off x="2997000" y="383688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2" name="Google Shape;686;p3"/>
              <p:cNvSpPr/>
              <p:nvPr/>
            </p:nvSpPr>
            <p:spPr>
              <a:xfrm>
                <a:off x="2899800" y="383688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3" name="Google Shape;687;p3"/>
              <p:cNvSpPr/>
              <p:nvPr/>
            </p:nvSpPr>
            <p:spPr>
              <a:xfrm>
                <a:off x="3412800" y="37396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7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4" name="Google Shape;688;p3"/>
              <p:cNvSpPr/>
              <p:nvPr/>
            </p:nvSpPr>
            <p:spPr>
              <a:xfrm>
                <a:off x="3315600" y="37396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5" name="Google Shape;689;p3"/>
              <p:cNvSpPr/>
              <p:nvPr/>
            </p:nvSpPr>
            <p:spPr>
              <a:xfrm>
                <a:off x="3204720" y="37396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5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6" name="Google Shape;690;p3"/>
              <p:cNvSpPr/>
              <p:nvPr/>
            </p:nvSpPr>
            <p:spPr>
              <a:xfrm>
                <a:off x="3107880" y="37396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7" name="Google Shape;691;p3"/>
              <p:cNvSpPr/>
              <p:nvPr/>
            </p:nvSpPr>
            <p:spPr>
              <a:xfrm>
                <a:off x="2997000" y="37396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8" name="Google Shape;692;p3"/>
              <p:cNvSpPr/>
              <p:nvPr/>
            </p:nvSpPr>
            <p:spPr>
              <a:xfrm>
                <a:off x="2899800" y="37396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9" name="Google Shape;693;p3"/>
              <p:cNvSpPr/>
              <p:nvPr/>
            </p:nvSpPr>
            <p:spPr>
              <a:xfrm>
                <a:off x="3412800" y="36288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0" name="Google Shape;694;p3"/>
              <p:cNvSpPr/>
              <p:nvPr/>
            </p:nvSpPr>
            <p:spPr>
              <a:xfrm>
                <a:off x="3315600" y="36288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1" name="Google Shape;695;p3"/>
              <p:cNvSpPr/>
              <p:nvPr/>
            </p:nvSpPr>
            <p:spPr>
              <a:xfrm>
                <a:off x="3204720" y="36288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7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2" name="Google Shape;696;p3"/>
              <p:cNvSpPr/>
              <p:nvPr/>
            </p:nvSpPr>
            <p:spPr>
              <a:xfrm>
                <a:off x="3107880" y="36288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3" name="Google Shape;697;p3"/>
              <p:cNvSpPr/>
              <p:nvPr/>
            </p:nvSpPr>
            <p:spPr>
              <a:xfrm>
                <a:off x="2997000" y="36288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4" name="Google Shape;698;p3"/>
              <p:cNvSpPr/>
              <p:nvPr/>
            </p:nvSpPr>
            <p:spPr>
              <a:xfrm>
                <a:off x="2899800" y="36288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7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5" name="Google Shape;699;p3"/>
              <p:cNvSpPr/>
              <p:nvPr/>
            </p:nvSpPr>
            <p:spPr>
              <a:xfrm>
                <a:off x="3523680" y="35179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6" name="Google Shape;700;p3"/>
              <p:cNvSpPr/>
              <p:nvPr/>
            </p:nvSpPr>
            <p:spPr>
              <a:xfrm>
                <a:off x="3412800" y="35179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7" name="Google Shape;701;p3"/>
              <p:cNvSpPr/>
              <p:nvPr/>
            </p:nvSpPr>
            <p:spPr>
              <a:xfrm>
                <a:off x="3315600" y="35179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8" name="Google Shape;702;p3"/>
              <p:cNvSpPr/>
              <p:nvPr/>
            </p:nvSpPr>
            <p:spPr>
              <a:xfrm>
                <a:off x="3204720" y="35179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9" name="Google Shape;703;p3"/>
              <p:cNvSpPr/>
              <p:nvPr/>
            </p:nvSpPr>
            <p:spPr>
              <a:xfrm>
                <a:off x="3107880" y="35179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0" name="Google Shape;704;p3"/>
              <p:cNvSpPr/>
              <p:nvPr/>
            </p:nvSpPr>
            <p:spPr>
              <a:xfrm>
                <a:off x="2997000" y="35179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1" name="Google Shape;705;p3"/>
              <p:cNvSpPr/>
              <p:nvPr/>
            </p:nvSpPr>
            <p:spPr>
              <a:xfrm>
                <a:off x="2899800" y="351792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2" name="Google Shape;706;p3"/>
              <p:cNvSpPr/>
              <p:nvPr/>
            </p:nvSpPr>
            <p:spPr>
              <a:xfrm>
                <a:off x="2788920" y="351792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3" name="Google Shape;707;p3"/>
              <p:cNvSpPr/>
              <p:nvPr/>
            </p:nvSpPr>
            <p:spPr>
              <a:xfrm>
                <a:off x="3523680" y="34210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4" name="Google Shape;708;p3"/>
              <p:cNvSpPr/>
              <p:nvPr/>
            </p:nvSpPr>
            <p:spPr>
              <a:xfrm>
                <a:off x="3412800" y="34210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7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>
                <a:solidFill>
                  <a:srgbClr val="99999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5" name="Google Shape;709;p3"/>
              <p:cNvSpPr/>
              <p:nvPr/>
            </p:nvSpPr>
            <p:spPr>
              <a:xfrm>
                <a:off x="3315600" y="34210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6" name="Google Shape;710;p3"/>
              <p:cNvSpPr/>
              <p:nvPr/>
            </p:nvSpPr>
            <p:spPr>
              <a:xfrm>
                <a:off x="3204720" y="34210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5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7" name="Google Shape;711;p3"/>
              <p:cNvSpPr/>
              <p:nvPr/>
            </p:nvSpPr>
            <p:spPr>
              <a:xfrm>
                <a:off x="3107880" y="34210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solidFill>
                  <a:srgbClr val="cccc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8" name="Google Shape;712;p3"/>
              <p:cNvSpPr/>
              <p:nvPr/>
            </p:nvSpPr>
            <p:spPr>
              <a:xfrm>
                <a:off x="2997000" y="34210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>
                <a:solidFill>
                  <a:srgbClr val="d9d9d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9" name="Google Shape;713;p3"/>
              <p:cNvSpPr/>
              <p:nvPr/>
            </p:nvSpPr>
            <p:spPr>
              <a:xfrm>
                <a:off x="2899800" y="3421080"/>
                <a:ext cx="96480" cy="9648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2779" h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0" name="Google Shape;714;p3"/>
              <p:cNvSpPr/>
              <p:nvPr/>
            </p:nvSpPr>
            <p:spPr>
              <a:xfrm>
                <a:off x="2788920" y="3421080"/>
                <a:ext cx="110160" cy="9648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96480"/>
                  <a:gd name="textAreaBottom" fmla="*/ 97200 h 96480"/>
                </a:gdLst>
                <a:ahLst/>
                <a:cxnLst/>
                <a:rect l="textAreaLeft" t="textAreaTop" r="textAreaRight" b="textAreaBottom"/>
                <a:pathLst>
                  <a:path w="3176" h="2779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8600" bIns="48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1" name="Google Shape;715;p3"/>
              <p:cNvSpPr/>
              <p:nvPr/>
            </p:nvSpPr>
            <p:spPr>
              <a:xfrm>
                <a:off x="3523680" y="33102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2" name="Google Shape;716;p3"/>
              <p:cNvSpPr/>
              <p:nvPr/>
            </p:nvSpPr>
            <p:spPr>
              <a:xfrm>
                <a:off x="3412800" y="33102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7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3" name="Google Shape;717;p3"/>
              <p:cNvSpPr/>
              <p:nvPr/>
            </p:nvSpPr>
            <p:spPr>
              <a:xfrm>
                <a:off x="3315600" y="33102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4" name="Google Shape;718;p3"/>
              <p:cNvSpPr/>
              <p:nvPr/>
            </p:nvSpPr>
            <p:spPr>
              <a:xfrm>
                <a:off x="3204720" y="33102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5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5" name="Google Shape;719;p3"/>
              <p:cNvSpPr/>
              <p:nvPr/>
            </p:nvSpPr>
            <p:spPr>
              <a:xfrm>
                <a:off x="3107880" y="33102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6" name="Google Shape;720;p3"/>
              <p:cNvSpPr/>
              <p:nvPr/>
            </p:nvSpPr>
            <p:spPr>
              <a:xfrm>
                <a:off x="2997000" y="33102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7" name="Google Shape;721;p3"/>
              <p:cNvSpPr/>
              <p:nvPr/>
            </p:nvSpPr>
            <p:spPr>
              <a:xfrm>
                <a:off x="2899800" y="3310200"/>
                <a:ext cx="96480" cy="110160"/>
              </a:xfrm>
              <a:custGeom>
                <a:avLst/>
                <a:gdLst>
                  <a:gd name="textAreaLeft" fmla="*/ 0 w 96480"/>
                  <a:gd name="textAreaRight" fmla="*/ 97200 w 9648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2779" h="3175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>
                <a:solidFill>
                  <a:srgbClr val="6666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8" name="Google Shape;722;p3"/>
              <p:cNvSpPr/>
              <p:nvPr/>
            </p:nvSpPr>
            <p:spPr>
              <a:xfrm>
                <a:off x="2788920" y="3310200"/>
                <a:ext cx="110160" cy="110160"/>
              </a:xfrm>
              <a:custGeom>
                <a:avLst/>
                <a:gdLst>
                  <a:gd name="textAreaLeft" fmla="*/ 0 w 110160"/>
                  <a:gd name="textAreaRight" fmla="*/ 110880 w 110160"/>
                  <a:gd name="textAreaTop" fmla="*/ 0 h 110160"/>
                  <a:gd name="textAreaBottom" fmla="*/ 110880 h 110160"/>
                </a:gdLst>
                <a:ahLst/>
                <a:cxnLst/>
                <a:rect l="textAreaLeft" t="textAreaTop" r="textAreaRight" b="textAreaBottom"/>
                <a:pathLst>
                  <a:path w="3176" h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>
                <a:solidFill>
                  <a:srgbClr val="43434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5440" bIns="55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789" name="Google Shape;723;p3"/>
            <p:cNvGrpSpPr/>
            <p:nvPr/>
          </p:nvGrpSpPr>
          <p:grpSpPr>
            <a:xfrm>
              <a:off x="-98640" y="4010760"/>
              <a:ext cx="9241920" cy="1301400"/>
              <a:chOff x="-98640" y="4010760"/>
              <a:chExt cx="9241920" cy="1301400"/>
            </a:xfrm>
          </p:grpSpPr>
          <p:sp>
            <p:nvSpPr>
              <p:cNvPr id="1790" name="Google Shape;724;p3"/>
              <p:cNvSpPr/>
              <p:nvPr/>
            </p:nvSpPr>
            <p:spPr>
              <a:xfrm>
                <a:off x="-98640" y="4010760"/>
                <a:ext cx="9241920" cy="56628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91" name="Google Shape;725;p3"/>
              <p:cNvSpPr/>
              <p:nvPr/>
            </p:nvSpPr>
            <p:spPr>
              <a:xfrm>
                <a:off x="-98640" y="4583880"/>
                <a:ext cx="9241920" cy="15516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7760" bIns="77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92" name="Google Shape;726;p3"/>
              <p:cNvSpPr/>
              <p:nvPr/>
            </p:nvSpPr>
            <p:spPr>
              <a:xfrm>
                <a:off x="-98640" y="4745880"/>
                <a:ext cx="9241920" cy="56628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793" name="PlaceHolder 1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94" name="PlaceHolder 2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9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_1_2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97" name="PlaceHolder 2"/>
          <p:cNvSpPr>
            <a:spLocks noGrp="1"/>
          </p:cNvSpPr>
          <p:nvPr>
            <p:ph type="title"/>
          </p:nvPr>
        </p:nvSpPr>
        <p:spPr>
          <a:xfrm>
            <a:off x="81756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98" name="PlaceHolder 3"/>
          <p:cNvSpPr>
            <a:spLocks noGrp="1"/>
          </p:cNvSpPr>
          <p:nvPr>
            <p:ph type="title"/>
          </p:nvPr>
        </p:nvSpPr>
        <p:spPr>
          <a:xfrm>
            <a:off x="340992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99" name="PlaceHolder 4"/>
          <p:cNvSpPr>
            <a:spLocks noGrp="1"/>
          </p:cNvSpPr>
          <p:nvPr>
            <p:ph type="title"/>
          </p:nvPr>
        </p:nvSpPr>
        <p:spPr>
          <a:xfrm>
            <a:off x="600228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0" name="PlaceHolder 5"/>
          <p:cNvSpPr>
            <a:spLocks noGrp="1"/>
          </p:cNvSpPr>
          <p:nvPr>
            <p:ph type="title"/>
          </p:nvPr>
        </p:nvSpPr>
        <p:spPr>
          <a:xfrm>
            <a:off x="81756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1" name="PlaceHolder 6"/>
          <p:cNvSpPr>
            <a:spLocks noGrp="1"/>
          </p:cNvSpPr>
          <p:nvPr>
            <p:ph type="title"/>
          </p:nvPr>
        </p:nvSpPr>
        <p:spPr>
          <a:xfrm>
            <a:off x="340992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2" name="PlaceHolder 7"/>
          <p:cNvSpPr>
            <a:spLocks noGrp="1"/>
          </p:cNvSpPr>
          <p:nvPr>
            <p:ph type="title"/>
          </p:nvPr>
        </p:nvSpPr>
        <p:spPr>
          <a:xfrm>
            <a:off x="600228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3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_2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PlaceHolder 1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5" name="PlaceHolder 2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1806" name="Google Shape;3427;p22"/>
          <p:cNvGrpSpPr/>
          <p:nvPr/>
        </p:nvGrpSpPr>
        <p:grpSpPr>
          <a:xfrm>
            <a:off x="8247960" y="1554120"/>
            <a:ext cx="1443600" cy="721440"/>
            <a:chOff x="8247960" y="1554120"/>
            <a:chExt cx="1443600" cy="721440"/>
          </a:xfrm>
        </p:grpSpPr>
        <p:sp>
          <p:nvSpPr>
            <p:cNvPr id="1807" name="Google Shape;3428;p22"/>
            <p:cNvSpPr/>
            <p:nvPr/>
          </p:nvSpPr>
          <p:spPr>
            <a:xfrm>
              <a:off x="892800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08" name="Google Shape;3429;p22"/>
            <p:cNvSpPr/>
            <p:nvPr/>
          </p:nvSpPr>
          <p:spPr>
            <a:xfrm>
              <a:off x="887976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09" name="Google Shape;3430;p22"/>
            <p:cNvSpPr/>
            <p:nvPr/>
          </p:nvSpPr>
          <p:spPr>
            <a:xfrm>
              <a:off x="8825760" y="22280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0" name="Google Shape;3431;p22"/>
            <p:cNvSpPr/>
            <p:nvPr/>
          </p:nvSpPr>
          <p:spPr>
            <a:xfrm>
              <a:off x="878364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1" name="Google Shape;3432;p22"/>
            <p:cNvSpPr/>
            <p:nvPr/>
          </p:nvSpPr>
          <p:spPr>
            <a:xfrm>
              <a:off x="8729280" y="22280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2" name="Google Shape;3433;p22"/>
            <p:cNvSpPr/>
            <p:nvPr/>
          </p:nvSpPr>
          <p:spPr>
            <a:xfrm>
              <a:off x="868140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3" name="Google Shape;3434;p22"/>
            <p:cNvSpPr/>
            <p:nvPr/>
          </p:nvSpPr>
          <p:spPr>
            <a:xfrm>
              <a:off x="863928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4" name="Google Shape;3435;p22"/>
            <p:cNvSpPr/>
            <p:nvPr/>
          </p:nvSpPr>
          <p:spPr>
            <a:xfrm>
              <a:off x="8584920" y="22280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5" name="Google Shape;3436;p22"/>
            <p:cNvSpPr/>
            <p:nvPr/>
          </p:nvSpPr>
          <p:spPr>
            <a:xfrm>
              <a:off x="853668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6" name="Google Shape;3437;p22"/>
            <p:cNvSpPr/>
            <p:nvPr/>
          </p:nvSpPr>
          <p:spPr>
            <a:xfrm>
              <a:off x="849456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7" name="Google Shape;3438;p22"/>
            <p:cNvSpPr/>
            <p:nvPr/>
          </p:nvSpPr>
          <p:spPr>
            <a:xfrm>
              <a:off x="8440560" y="22280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8" name="Google Shape;3439;p22"/>
            <p:cNvSpPr/>
            <p:nvPr/>
          </p:nvSpPr>
          <p:spPr>
            <a:xfrm>
              <a:off x="839232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9" name="Google Shape;3440;p22"/>
            <p:cNvSpPr/>
            <p:nvPr/>
          </p:nvSpPr>
          <p:spPr>
            <a:xfrm>
              <a:off x="835020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0" name="Google Shape;3441;p22"/>
            <p:cNvSpPr/>
            <p:nvPr/>
          </p:nvSpPr>
          <p:spPr>
            <a:xfrm>
              <a:off x="892800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1" name="Google Shape;3442;p22"/>
            <p:cNvSpPr/>
            <p:nvPr/>
          </p:nvSpPr>
          <p:spPr>
            <a:xfrm>
              <a:off x="887976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2" name="Google Shape;3443;p22"/>
            <p:cNvSpPr/>
            <p:nvPr/>
          </p:nvSpPr>
          <p:spPr>
            <a:xfrm>
              <a:off x="882576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3" name="Google Shape;3444;p22"/>
            <p:cNvSpPr/>
            <p:nvPr/>
          </p:nvSpPr>
          <p:spPr>
            <a:xfrm>
              <a:off x="878364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4" name="Google Shape;3445;p22"/>
            <p:cNvSpPr/>
            <p:nvPr/>
          </p:nvSpPr>
          <p:spPr>
            <a:xfrm>
              <a:off x="872928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5" name="Google Shape;3446;p22"/>
            <p:cNvSpPr/>
            <p:nvPr/>
          </p:nvSpPr>
          <p:spPr>
            <a:xfrm>
              <a:off x="868140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6" name="Google Shape;3447;p22"/>
            <p:cNvSpPr/>
            <p:nvPr/>
          </p:nvSpPr>
          <p:spPr>
            <a:xfrm>
              <a:off x="863928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7" name="Google Shape;3448;p22"/>
            <p:cNvSpPr/>
            <p:nvPr/>
          </p:nvSpPr>
          <p:spPr>
            <a:xfrm>
              <a:off x="858492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8" name="Google Shape;3449;p22"/>
            <p:cNvSpPr/>
            <p:nvPr/>
          </p:nvSpPr>
          <p:spPr>
            <a:xfrm>
              <a:off x="853668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9" name="Google Shape;3450;p22"/>
            <p:cNvSpPr/>
            <p:nvPr/>
          </p:nvSpPr>
          <p:spPr>
            <a:xfrm>
              <a:off x="849456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0" name="Google Shape;3451;p22"/>
            <p:cNvSpPr/>
            <p:nvPr/>
          </p:nvSpPr>
          <p:spPr>
            <a:xfrm>
              <a:off x="844056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1" name="Google Shape;3452;p22"/>
            <p:cNvSpPr/>
            <p:nvPr/>
          </p:nvSpPr>
          <p:spPr>
            <a:xfrm>
              <a:off x="839232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2" name="Google Shape;3453;p22"/>
            <p:cNvSpPr/>
            <p:nvPr/>
          </p:nvSpPr>
          <p:spPr>
            <a:xfrm>
              <a:off x="835020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3" name="Google Shape;3454;p22"/>
            <p:cNvSpPr/>
            <p:nvPr/>
          </p:nvSpPr>
          <p:spPr>
            <a:xfrm>
              <a:off x="829620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4" name="Google Shape;3455;p22"/>
            <p:cNvSpPr/>
            <p:nvPr/>
          </p:nvSpPr>
          <p:spPr>
            <a:xfrm>
              <a:off x="824796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5" name="Google Shape;3456;p22"/>
            <p:cNvSpPr/>
            <p:nvPr/>
          </p:nvSpPr>
          <p:spPr>
            <a:xfrm>
              <a:off x="892800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6" name="Google Shape;3457;p22"/>
            <p:cNvSpPr/>
            <p:nvPr/>
          </p:nvSpPr>
          <p:spPr>
            <a:xfrm>
              <a:off x="887976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7" name="Google Shape;3458;p22"/>
            <p:cNvSpPr/>
            <p:nvPr/>
          </p:nvSpPr>
          <p:spPr>
            <a:xfrm>
              <a:off x="882576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8" name="Google Shape;3459;p22"/>
            <p:cNvSpPr/>
            <p:nvPr/>
          </p:nvSpPr>
          <p:spPr>
            <a:xfrm>
              <a:off x="878364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9" name="Google Shape;3460;p22"/>
            <p:cNvSpPr/>
            <p:nvPr/>
          </p:nvSpPr>
          <p:spPr>
            <a:xfrm>
              <a:off x="872928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0" name="Google Shape;3461;p22"/>
            <p:cNvSpPr/>
            <p:nvPr/>
          </p:nvSpPr>
          <p:spPr>
            <a:xfrm>
              <a:off x="868140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1" name="Google Shape;3462;p22"/>
            <p:cNvSpPr/>
            <p:nvPr/>
          </p:nvSpPr>
          <p:spPr>
            <a:xfrm>
              <a:off x="863928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2" name="Google Shape;3463;p22"/>
            <p:cNvSpPr/>
            <p:nvPr/>
          </p:nvSpPr>
          <p:spPr>
            <a:xfrm>
              <a:off x="858492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3" name="Google Shape;3464;p22"/>
            <p:cNvSpPr/>
            <p:nvPr/>
          </p:nvSpPr>
          <p:spPr>
            <a:xfrm>
              <a:off x="853668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4" name="Google Shape;3465;p22"/>
            <p:cNvSpPr/>
            <p:nvPr/>
          </p:nvSpPr>
          <p:spPr>
            <a:xfrm>
              <a:off x="849456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5" name="Google Shape;3466;p22"/>
            <p:cNvSpPr/>
            <p:nvPr/>
          </p:nvSpPr>
          <p:spPr>
            <a:xfrm>
              <a:off x="844056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6" name="Google Shape;3467;p22"/>
            <p:cNvSpPr/>
            <p:nvPr/>
          </p:nvSpPr>
          <p:spPr>
            <a:xfrm>
              <a:off x="839232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7" name="Google Shape;3468;p22"/>
            <p:cNvSpPr/>
            <p:nvPr/>
          </p:nvSpPr>
          <p:spPr>
            <a:xfrm>
              <a:off x="835020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8" name="Google Shape;3469;p22"/>
            <p:cNvSpPr/>
            <p:nvPr/>
          </p:nvSpPr>
          <p:spPr>
            <a:xfrm>
              <a:off x="829620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9" name="Google Shape;3470;p22"/>
            <p:cNvSpPr/>
            <p:nvPr/>
          </p:nvSpPr>
          <p:spPr>
            <a:xfrm>
              <a:off x="824796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0" name="Google Shape;3471;p22"/>
            <p:cNvSpPr/>
            <p:nvPr/>
          </p:nvSpPr>
          <p:spPr>
            <a:xfrm>
              <a:off x="892800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1" name="Google Shape;3472;p22"/>
            <p:cNvSpPr/>
            <p:nvPr/>
          </p:nvSpPr>
          <p:spPr>
            <a:xfrm>
              <a:off x="887976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2" name="Google Shape;3473;p22"/>
            <p:cNvSpPr/>
            <p:nvPr/>
          </p:nvSpPr>
          <p:spPr>
            <a:xfrm>
              <a:off x="882576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3" name="Google Shape;3474;p22"/>
            <p:cNvSpPr/>
            <p:nvPr/>
          </p:nvSpPr>
          <p:spPr>
            <a:xfrm>
              <a:off x="878364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4" name="Google Shape;3475;p22"/>
            <p:cNvSpPr/>
            <p:nvPr/>
          </p:nvSpPr>
          <p:spPr>
            <a:xfrm>
              <a:off x="872928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5" name="Google Shape;3476;p22"/>
            <p:cNvSpPr/>
            <p:nvPr/>
          </p:nvSpPr>
          <p:spPr>
            <a:xfrm>
              <a:off x="868140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6" name="Google Shape;3477;p22"/>
            <p:cNvSpPr/>
            <p:nvPr/>
          </p:nvSpPr>
          <p:spPr>
            <a:xfrm>
              <a:off x="863928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7" name="Google Shape;3478;p22"/>
            <p:cNvSpPr/>
            <p:nvPr/>
          </p:nvSpPr>
          <p:spPr>
            <a:xfrm>
              <a:off x="858492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8" name="Google Shape;3479;p22"/>
            <p:cNvSpPr/>
            <p:nvPr/>
          </p:nvSpPr>
          <p:spPr>
            <a:xfrm>
              <a:off x="853668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9" name="Google Shape;3480;p22"/>
            <p:cNvSpPr/>
            <p:nvPr/>
          </p:nvSpPr>
          <p:spPr>
            <a:xfrm>
              <a:off x="849456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0" name="Google Shape;3481;p22"/>
            <p:cNvSpPr/>
            <p:nvPr/>
          </p:nvSpPr>
          <p:spPr>
            <a:xfrm>
              <a:off x="844056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1" name="Google Shape;3482;p22"/>
            <p:cNvSpPr/>
            <p:nvPr/>
          </p:nvSpPr>
          <p:spPr>
            <a:xfrm>
              <a:off x="839232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2" name="Google Shape;3483;p22"/>
            <p:cNvSpPr/>
            <p:nvPr/>
          </p:nvSpPr>
          <p:spPr>
            <a:xfrm>
              <a:off x="835020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3" name="Google Shape;3484;p22"/>
            <p:cNvSpPr/>
            <p:nvPr/>
          </p:nvSpPr>
          <p:spPr>
            <a:xfrm>
              <a:off x="829620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4" name="Google Shape;3485;p22"/>
            <p:cNvSpPr/>
            <p:nvPr/>
          </p:nvSpPr>
          <p:spPr>
            <a:xfrm>
              <a:off x="824796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5" name="Google Shape;3486;p22"/>
            <p:cNvSpPr/>
            <p:nvPr/>
          </p:nvSpPr>
          <p:spPr>
            <a:xfrm>
              <a:off x="892800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6" name="Google Shape;3487;p22"/>
            <p:cNvSpPr/>
            <p:nvPr/>
          </p:nvSpPr>
          <p:spPr>
            <a:xfrm>
              <a:off x="887976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7" name="Google Shape;3488;p22"/>
            <p:cNvSpPr/>
            <p:nvPr/>
          </p:nvSpPr>
          <p:spPr>
            <a:xfrm>
              <a:off x="882576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8" name="Google Shape;3489;p22"/>
            <p:cNvSpPr/>
            <p:nvPr/>
          </p:nvSpPr>
          <p:spPr>
            <a:xfrm>
              <a:off x="878364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9" name="Google Shape;3490;p22"/>
            <p:cNvSpPr/>
            <p:nvPr/>
          </p:nvSpPr>
          <p:spPr>
            <a:xfrm>
              <a:off x="872928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0" name="Google Shape;3491;p22"/>
            <p:cNvSpPr/>
            <p:nvPr/>
          </p:nvSpPr>
          <p:spPr>
            <a:xfrm>
              <a:off x="868140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1" name="Google Shape;3492;p22"/>
            <p:cNvSpPr/>
            <p:nvPr/>
          </p:nvSpPr>
          <p:spPr>
            <a:xfrm>
              <a:off x="863928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2" name="Google Shape;3493;p22"/>
            <p:cNvSpPr/>
            <p:nvPr/>
          </p:nvSpPr>
          <p:spPr>
            <a:xfrm>
              <a:off x="858492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3" name="Google Shape;3494;p22"/>
            <p:cNvSpPr/>
            <p:nvPr/>
          </p:nvSpPr>
          <p:spPr>
            <a:xfrm>
              <a:off x="853668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4" name="Google Shape;3495;p22"/>
            <p:cNvSpPr/>
            <p:nvPr/>
          </p:nvSpPr>
          <p:spPr>
            <a:xfrm>
              <a:off x="849456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5" name="Google Shape;3496;p22"/>
            <p:cNvSpPr/>
            <p:nvPr/>
          </p:nvSpPr>
          <p:spPr>
            <a:xfrm>
              <a:off x="844056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6" name="Google Shape;3497;p22"/>
            <p:cNvSpPr/>
            <p:nvPr/>
          </p:nvSpPr>
          <p:spPr>
            <a:xfrm>
              <a:off x="839232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7" name="Google Shape;3498;p22"/>
            <p:cNvSpPr/>
            <p:nvPr/>
          </p:nvSpPr>
          <p:spPr>
            <a:xfrm>
              <a:off x="835020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8" name="Google Shape;3499;p22"/>
            <p:cNvSpPr/>
            <p:nvPr/>
          </p:nvSpPr>
          <p:spPr>
            <a:xfrm>
              <a:off x="829620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9" name="Google Shape;3500;p22"/>
            <p:cNvSpPr/>
            <p:nvPr/>
          </p:nvSpPr>
          <p:spPr>
            <a:xfrm>
              <a:off x="824796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0" name="Google Shape;3501;p22"/>
            <p:cNvSpPr/>
            <p:nvPr/>
          </p:nvSpPr>
          <p:spPr>
            <a:xfrm>
              <a:off x="892800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1" name="Google Shape;3502;p22"/>
            <p:cNvSpPr/>
            <p:nvPr/>
          </p:nvSpPr>
          <p:spPr>
            <a:xfrm>
              <a:off x="887976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2" name="Google Shape;3503;p22"/>
            <p:cNvSpPr/>
            <p:nvPr/>
          </p:nvSpPr>
          <p:spPr>
            <a:xfrm>
              <a:off x="882576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3" name="Google Shape;3504;p22"/>
            <p:cNvSpPr/>
            <p:nvPr/>
          </p:nvSpPr>
          <p:spPr>
            <a:xfrm>
              <a:off x="878364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4" name="Google Shape;3505;p22"/>
            <p:cNvSpPr/>
            <p:nvPr/>
          </p:nvSpPr>
          <p:spPr>
            <a:xfrm>
              <a:off x="872928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5" name="Google Shape;3506;p22"/>
            <p:cNvSpPr/>
            <p:nvPr/>
          </p:nvSpPr>
          <p:spPr>
            <a:xfrm>
              <a:off x="868140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6" name="Google Shape;3507;p22"/>
            <p:cNvSpPr/>
            <p:nvPr/>
          </p:nvSpPr>
          <p:spPr>
            <a:xfrm>
              <a:off x="863928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7" name="Google Shape;3508;p22"/>
            <p:cNvSpPr/>
            <p:nvPr/>
          </p:nvSpPr>
          <p:spPr>
            <a:xfrm>
              <a:off x="858492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8" name="Google Shape;3509;p22"/>
            <p:cNvSpPr/>
            <p:nvPr/>
          </p:nvSpPr>
          <p:spPr>
            <a:xfrm>
              <a:off x="853668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9" name="Google Shape;3510;p22"/>
            <p:cNvSpPr/>
            <p:nvPr/>
          </p:nvSpPr>
          <p:spPr>
            <a:xfrm>
              <a:off x="849456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0" name="Google Shape;3511;p22"/>
            <p:cNvSpPr/>
            <p:nvPr/>
          </p:nvSpPr>
          <p:spPr>
            <a:xfrm>
              <a:off x="844056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1" name="Google Shape;3512;p22"/>
            <p:cNvSpPr/>
            <p:nvPr/>
          </p:nvSpPr>
          <p:spPr>
            <a:xfrm>
              <a:off x="839232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2" name="Google Shape;3513;p22"/>
            <p:cNvSpPr/>
            <p:nvPr/>
          </p:nvSpPr>
          <p:spPr>
            <a:xfrm>
              <a:off x="835020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3" name="Google Shape;3514;p22"/>
            <p:cNvSpPr/>
            <p:nvPr/>
          </p:nvSpPr>
          <p:spPr>
            <a:xfrm>
              <a:off x="829620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4" name="Google Shape;3515;p22"/>
            <p:cNvSpPr/>
            <p:nvPr/>
          </p:nvSpPr>
          <p:spPr>
            <a:xfrm>
              <a:off x="892800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5" name="Google Shape;3516;p22"/>
            <p:cNvSpPr/>
            <p:nvPr/>
          </p:nvSpPr>
          <p:spPr>
            <a:xfrm>
              <a:off x="887976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6" name="Google Shape;3517;p22"/>
            <p:cNvSpPr/>
            <p:nvPr/>
          </p:nvSpPr>
          <p:spPr>
            <a:xfrm>
              <a:off x="8825760" y="193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7" name="Google Shape;3518;p22"/>
            <p:cNvSpPr/>
            <p:nvPr/>
          </p:nvSpPr>
          <p:spPr>
            <a:xfrm>
              <a:off x="878364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8" name="Google Shape;3519;p22"/>
            <p:cNvSpPr/>
            <p:nvPr/>
          </p:nvSpPr>
          <p:spPr>
            <a:xfrm>
              <a:off x="8729280" y="193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9" name="Google Shape;3520;p22"/>
            <p:cNvSpPr/>
            <p:nvPr/>
          </p:nvSpPr>
          <p:spPr>
            <a:xfrm>
              <a:off x="868140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0" name="Google Shape;3521;p22"/>
            <p:cNvSpPr/>
            <p:nvPr/>
          </p:nvSpPr>
          <p:spPr>
            <a:xfrm>
              <a:off x="863928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1" name="Google Shape;3522;p22"/>
            <p:cNvSpPr/>
            <p:nvPr/>
          </p:nvSpPr>
          <p:spPr>
            <a:xfrm>
              <a:off x="8584920" y="193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2" name="Google Shape;3523;p22"/>
            <p:cNvSpPr/>
            <p:nvPr/>
          </p:nvSpPr>
          <p:spPr>
            <a:xfrm>
              <a:off x="853668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3" name="Google Shape;3524;p22"/>
            <p:cNvSpPr/>
            <p:nvPr/>
          </p:nvSpPr>
          <p:spPr>
            <a:xfrm>
              <a:off x="849456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4" name="Google Shape;3525;p22"/>
            <p:cNvSpPr/>
            <p:nvPr/>
          </p:nvSpPr>
          <p:spPr>
            <a:xfrm>
              <a:off x="8440560" y="193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5" name="Google Shape;3526;p22"/>
            <p:cNvSpPr/>
            <p:nvPr/>
          </p:nvSpPr>
          <p:spPr>
            <a:xfrm>
              <a:off x="839232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6" name="Google Shape;3527;p22"/>
            <p:cNvSpPr/>
            <p:nvPr/>
          </p:nvSpPr>
          <p:spPr>
            <a:xfrm>
              <a:off x="835020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7" name="Google Shape;3528;p22"/>
            <p:cNvSpPr/>
            <p:nvPr/>
          </p:nvSpPr>
          <p:spPr>
            <a:xfrm>
              <a:off x="8928000" y="188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8" name="Google Shape;3529;p22"/>
            <p:cNvSpPr/>
            <p:nvPr/>
          </p:nvSpPr>
          <p:spPr>
            <a:xfrm>
              <a:off x="887976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9" name="Google Shape;3530;p22"/>
            <p:cNvSpPr/>
            <p:nvPr/>
          </p:nvSpPr>
          <p:spPr>
            <a:xfrm>
              <a:off x="8825760" y="188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0" name="Google Shape;3531;p22"/>
            <p:cNvSpPr/>
            <p:nvPr/>
          </p:nvSpPr>
          <p:spPr>
            <a:xfrm>
              <a:off x="8783640" y="188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1" name="Google Shape;3532;p22"/>
            <p:cNvSpPr/>
            <p:nvPr/>
          </p:nvSpPr>
          <p:spPr>
            <a:xfrm>
              <a:off x="8729280" y="188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2" name="Google Shape;3533;p22"/>
            <p:cNvSpPr/>
            <p:nvPr/>
          </p:nvSpPr>
          <p:spPr>
            <a:xfrm>
              <a:off x="868140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3" name="Google Shape;3534;p22"/>
            <p:cNvSpPr/>
            <p:nvPr/>
          </p:nvSpPr>
          <p:spPr>
            <a:xfrm>
              <a:off x="8639280" y="188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4" name="Google Shape;3535;p22"/>
            <p:cNvSpPr/>
            <p:nvPr/>
          </p:nvSpPr>
          <p:spPr>
            <a:xfrm>
              <a:off x="8584920" y="188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5" name="Google Shape;3536;p22"/>
            <p:cNvSpPr/>
            <p:nvPr/>
          </p:nvSpPr>
          <p:spPr>
            <a:xfrm>
              <a:off x="853668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6" name="Google Shape;3537;p22"/>
            <p:cNvSpPr/>
            <p:nvPr/>
          </p:nvSpPr>
          <p:spPr>
            <a:xfrm>
              <a:off x="8494560" y="188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7" name="Google Shape;3538;p22"/>
            <p:cNvSpPr/>
            <p:nvPr/>
          </p:nvSpPr>
          <p:spPr>
            <a:xfrm>
              <a:off x="8440560" y="188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8" name="Google Shape;3539;p22"/>
            <p:cNvSpPr/>
            <p:nvPr/>
          </p:nvSpPr>
          <p:spPr>
            <a:xfrm>
              <a:off x="839232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9" name="Google Shape;3540;p22"/>
            <p:cNvSpPr/>
            <p:nvPr/>
          </p:nvSpPr>
          <p:spPr>
            <a:xfrm>
              <a:off x="8928000" y="1842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0" name="Google Shape;3541;p22"/>
            <p:cNvSpPr/>
            <p:nvPr/>
          </p:nvSpPr>
          <p:spPr>
            <a:xfrm>
              <a:off x="887976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1" name="Google Shape;3542;p22"/>
            <p:cNvSpPr/>
            <p:nvPr/>
          </p:nvSpPr>
          <p:spPr>
            <a:xfrm>
              <a:off x="8825760" y="1842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2" name="Google Shape;3543;p22"/>
            <p:cNvSpPr/>
            <p:nvPr/>
          </p:nvSpPr>
          <p:spPr>
            <a:xfrm>
              <a:off x="8783640" y="1842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3" name="Google Shape;3544;p22"/>
            <p:cNvSpPr/>
            <p:nvPr/>
          </p:nvSpPr>
          <p:spPr>
            <a:xfrm>
              <a:off x="8729280" y="1842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4" name="Google Shape;3545;p22"/>
            <p:cNvSpPr/>
            <p:nvPr/>
          </p:nvSpPr>
          <p:spPr>
            <a:xfrm>
              <a:off x="868140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5" name="Google Shape;3546;p22"/>
            <p:cNvSpPr/>
            <p:nvPr/>
          </p:nvSpPr>
          <p:spPr>
            <a:xfrm>
              <a:off x="8639280" y="1842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6" name="Google Shape;3547;p22"/>
            <p:cNvSpPr/>
            <p:nvPr/>
          </p:nvSpPr>
          <p:spPr>
            <a:xfrm>
              <a:off x="8584920" y="1842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7" name="Google Shape;3548;p22"/>
            <p:cNvSpPr/>
            <p:nvPr/>
          </p:nvSpPr>
          <p:spPr>
            <a:xfrm>
              <a:off x="853668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8" name="Google Shape;3549;p22"/>
            <p:cNvSpPr/>
            <p:nvPr/>
          </p:nvSpPr>
          <p:spPr>
            <a:xfrm>
              <a:off x="8494560" y="1842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9" name="Google Shape;3550;p22"/>
            <p:cNvSpPr/>
            <p:nvPr/>
          </p:nvSpPr>
          <p:spPr>
            <a:xfrm>
              <a:off x="8440560" y="1842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0" name="Google Shape;3551;p22"/>
            <p:cNvSpPr/>
            <p:nvPr/>
          </p:nvSpPr>
          <p:spPr>
            <a:xfrm>
              <a:off x="839232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1" name="Google Shape;3552;p22"/>
            <p:cNvSpPr/>
            <p:nvPr/>
          </p:nvSpPr>
          <p:spPr>
            <a:xfrm>
              <a:off x="8928000" y="17946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2" name="Google Shape;3553;p22"/>
            <p:cNvSpPr/>
            <p:nvPr/>
          </p:nvSpPr>
          <p:spPr>
            <a:xfrm>
              <a:off x="887976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3" name="Google Shape;3554;p22"/>
            <p:cNvSpPr/>
            <p:nvPr/>
          </p:nvSpPr>
          <p:spPr>
            <a:xfrm>
              <a:off x="8825760" y="17946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4" name="Google Shape;3555;p22"/>
            <p:cNvSpPr/>
            <p:nvPr/>
          </p:nvSpPr>
          <p:spPr>
            <a:xfrm>
              <a:off x="8783640" y="17946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5" name="Google Shape;3556;p22"/>
            <p:cNvSpPr/>
            <p:nvPr/>
          </p:nvSpPr>
          <p:spPr>
            <a:xfrm>
              <a:off x="8729280" y="17946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6" name="Google Shape;3557;p22"/>
            <p:cNvSpPr/>
            <p:nvPr/>
          </p:nvSpPr>
          <p:spPr>
            <a:xfrm>
              <a:off x="868140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7" name="Google Shape;3558;p22"/>
            <p:cNvSpPr/>
            <p:nvPr/>
          </p:nvSpPr>
          <p:spPr>
            <a:xfrm>
              <a:off x="8639280" y="17946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8" name="Google Shape;3559;p22"/>
            <p:cNvSpPr/>
            <p:nvPr/>
          </p:nvSpPr>
          <p:spPr>
            <a:xfrm>
              <a:off x="8584920" y="17946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9" name="Google Shape;3560;p22"/>
            <p:cNvSpPr/>
            <p:nvPr/>
          </p:nvSpPr>
          <p:spPr>
            <a:xfrm>
              <a:off x="853668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0" name="Google Shape;3561;p22"/>
            <p:cNvSpPr/>
            <p:nvPr/>
          </p:nvSpPr>
          <p:spPr>
            <a:xfrm>
              <a:off x="8494560" y="17946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1" name="Google Shape;3562;p22"/>
            <p:cNvSpPr/>
            <p:nvPr/>
          </p:nvSpPr>
          <p:spPr>
            <a:xfrm>
              <a:off x="8440560" y="17946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2" name="Google Shape;3563;p22"/>
            <p:cNvSpPr/>
            <p:nvPr/>
          </p:nvSpPr>
          <p:spPr>
            <a:xfrm>
              <a:off x="8928000" y="17406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3" name="Google Shape;3564;p22"/>
            <p:cNvSpPr/>
            <p:nvPr/>
          </p:nvSpPr>
          <p:spPr>
            <a:xfrm>
              <a:off x="887976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4" name="Google Shape;3565;p22"/>
            <p:cNvSpPr/>
            <p:nvPr/>
          </p:nvSpPr>
          <p:spPr>
            <a:xfrm>
              <a:off x="8825760" y="17406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5" name="Google Shape;3566;p22"/>
            <p:cNvSpPr/>
            <p:nvPr/>
          </p:nvSpPr>
          <p:spPr>
            <a:xfrm>
              <a:off x="8783640" y="17406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6" name="Google Shape;3567;p22"/>
            <p:cNvSpPr/>
            <p:nvPr/>
          </p:nvSpPr>
          <p:spPr>
            <a:xfrm>
              <a:off x="8729280" y="17406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7" name="Google Shape;3568;p22"/>
            <p:cNvSpPr/>
            <p:nvPr/>
          </p:nvSpPr>
          <p:spPr>
            <a:xfrm>
              <a:off x="868140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8" name="Google Shape;3569;p22"/>
            <p:cNvSpPr/>
            <p:nvPr/>
          </p:nvSpPr>
          <p:spPr>
            <a:xfrm>
              <a:off x="8639280" y="17406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9" name="Google Shape;3570;p22"/>
            <p:cNvSpPr/>
            <p:nvPr/>
          </p:nvSpPr>
          <p:spPr>
            <a:xfrm>
              <a:off x="8928000" y="16984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0" name="Google Shape;3571;p22"/>
            <p:cNvSpPr/>
            <p:nvPr/>
          </p:nvSpPr>
          <p:spPr>
            <a:xfrm>
              <a:off x="887976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1" name="Google Shape;3572;p22"/>
            <p:cNvSpPr/>
            <p:nvPr/>
          </p:nvSpPr>
          <p:spPr>
            <a:xfrm>
              <a:off x="8825760" y="16984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2" name="Google Shape;3573;p22"/>
            <p:cNvSpPr/>
            <p:nvPr/>
          </p:nvSpPr>
          <p:spPr>
            <a:xfrm>
              <a:off x="8783640" y="16984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3" name="Google Shape;3574;p22"/>
            <p:cNvSpPr/>
            <p:nvPr/>
          </p:nvSpPr>
          <p:spPr>
            <a:xfrm>
              <a:off x="8729280" y="16984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4" name="Google Shape;3575;p22"/>
            <p:cNvSpPr/>
            <p:nvPr/>
          </p:nvSpPr>
          <p:spPr>
            <a:xfrm>
              <a:off x="868140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5" name="Google Shape;3576;p22"/>
            <p:cNvSpPr/>
            <p:nvPr/>
          </p:nvSpPr>
          <p:spPr>
            <a:xfrm>
              <a:off x="8639280" y="16984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6" name="Google Shape;3577;p22"/>
            <p:cNvSpPr/>
            <p:nvPr/>
          </p:nvSpPr>
          <p:spPr>
            <a:xfrm>
              <a:off x="8928000" y="1644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7" name="Google Shape;3578;p22"/>
            <p:cNvSpPr/>
            <p:nvPr/>
          </p:nvSpPr>
          <p:spPr>
            <a:xfrm>
              <a:off x="887976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8" name="Google Shape;3579;p22"/>
            <p:cNvSpPr/>
            <p:nvPr/>
          </p:nvSpPr>
          <p:spPr>
            <a:xfrm>
              <a:off x="8825760" y="1644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9" name="Google Shape;3580;p22"/>
            <p:cNvSpPr/>
            <p:nvPr/>
          </p:nvSpPr>
          <p:spPr>
            <a:xfrm>
              <a:off x="8783640" y="1644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0" name="Google Shape;3581;p22"/>
            <p:cNvSpPr/>
            <p:nvPr/>
          </p:nvSpPr>
          <p:spPr>
            <a:xfrm>
              <a:off x="8729280" y="1644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1" name="Google Shape;3582;p22"/>
            <p:cNvSpPr/>
            <p:nvPr/>
          </p:nvSpPr>
          <p:spPr>
            <a:xfrm>
              <a:off x="868140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2" name="Google Shape;3583;p22"/>
            <p:cNvSpPr/>
            <p:nvPr/>
          </p:nvSpPr>
          <p:spPr>
            <a:xfrm>
              <a:off x="8928000" y="15962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3" name="Google Shape;3584;p22"/>
            <p:cNvSpPr/>
            <p:nvPr/>
          </p:nvSpPr>
          <p:spPr>
            <a:xfrm>
              <a:off x="8879760" y="15962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4" name="Google Shape;3585;p22"/>
            <p:cNvSpPr/>
            <p:nvPr/>
          </p:nvSpPr>
          <p:spPr>
            <a:xfrm>
              <a:off x="8825760" y="15962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5" name="Google Shape;3586;p22"/>
            <p:cNvSpPr/>
            <p:nvPr/>
          </p:nvSpPr>
          <p:spPr>
            <a:xfrm>
              <a:off x="8783640" y="15962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6" name="Google Shape;3587;p22"/>
            <p:cNvSpPr/>
            <p:nvPr/>
          </p:nvSpPr>
          <p:spPr>
            <a:xfrm>
              <a:off x="8729280" y="15962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7" name="Google Shape;3588;p22"/>
            <p:cNvSpPr/>
            <p:nvPr/>
          </p:nvSpPr>
          <p:spPr>
            <a:xfrm>
              <a:off x="8928000" y="15541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8" name="Google Shape;3589;p22"/>
            <p:cNvSpPr/>
            <p:nvPr/>
          </p:nvSpPr>
          <p:spPr>
            <a:xfrm>
              <a:off x="8879760" y="15541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9" name="Google Shape;3590;p22"/>
            <p:cNvSpPr/>
            <p:nvPr/>
          </p:nvSpPr>
          <p:spPr>
            <a:xfrm>
              <a:off x="8825760" y="15541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0" name="Google Shape;3591;p22"/>
            <p:cNvSpPr/>
            <p:nvPr/>
          </p:nvSpPr>
          <p:spPr>
            <a:xfrm>
              <a:off x="8783640" y="15541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1" name="Google Shape;3592;p22"/>
            <p:cNvSpPr/>
            <p:nvPr/>
          </p:nvSpPr>
          <p:spPr>
            <a:xfrm>
              <a:off x="897012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2" name="Google Shape;3593;p22"/>
            <p:cNvSpPr/>
            <p:nvPr/>
          </p:nvSpPr>
          <p:spPr>
            <a:xfrm>
              <a:off x="9018000" y="22280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3" name="Google Shape;3594;p22"/>
            <p:cNvSpPr/>
            <p:nvPr/>
          </p:nvSpPr>
          <p:spPr>
            <a:xfrm>
              <a:off x="9060120" y="22280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4" name="Google Shape;3595;p22"/>
            <p:cNvSpPr/>
            <p:nvPr/>
          </p:nvSpPr>
          <p:spPr>
            <a:xfrm>
              <a:off x="911448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5" name="Google Shape;3596;p22"/>
            <p:cNvSpPr/>
            <p:nvPr/>
          </p:nvSpPr>
          <p:spPr>
            <a:xfrm>
              <a:off x="916272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6" name="Google Shape;3597;p22"/>
            <p:cNvSpPr/>
            <p:nvPr/>
          </p:nvSpPr>
          <p:spPr>
            <a:xfrm>
              <a:off x="921060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7" name="Google Shape;3598;p22"/>
            <p:cNvSpPr/>
            <p:nvPr/>
          </p:nvSpPr>
          <p:spPr>
            <a:xfrm>
              <a:off x="925884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8" name="Google Shape;3599;p22"/>
            <p:cNvSpPr/>
            <p:nvPr/>
          </p:nvSpPr>
          <p:spPr>
            <a:xfrm>
              <a:off x="930708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9" name="Google Shape;3600;p22"/>
            <p:cNvSpPr/>
            <p:nvPr/>
          </p:nvSpPr>
          <p:spPr>
            <a:xfrm>
              <a:off x="935496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0" name="Google Shape;3601;p22"/>
            <p:cNvSpPr/>
            <p:nvPr/>
          </p:nvSpPr>
          <p:spPr>
            <a:xfrm>
              <a:off x="940320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1" name="Google Shape;3602;p22"/>
            <p:cNvSpPr/>
            <p:nvPr/>
          </p:nvSpPr>
          <p:spPr>
            <a:xfrm>
              <a:off x="945144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2" name="Google Shape;3603;p22"/>
            <p:cNvSpPr/>
            <p:nvPr/>
          </p:nvSpPr>
          <p:spPr>
            <a:xfrm>
              <a:off x="949932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3" name="Google Shape;3604;p22"/>
            <p:cNvSpPr/>
            <p:nvPr/>
          </p:nvSpPr>
          <p:spPr>
            <a:xfrm>
              <a:off x="9547560" y="22280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4" name="Google Shape;3605;p22"/>
            <p:cNvSpPr/>
            <p:nvPr/>
          </p:nvSpPr>
          <p:spPr>
            <a:xfrm>
              <a:off x="897012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5" name="Google Shape;3606;p22"/>
            <p:cNvSpPr/>
            <p:nvPr/>
          </p:nvSpPr>
          <p:spPr>
            <a:xfrm>
              <a:off x="9018000" y="217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6" name="Google Shape;3607;p22"/>
            <p:cNvSpPr/>
            <p:nvPr/>
          </p:nvSpPr>
          <p:spPr>
            <a:xfrm>
              <a:off x="9060120" y="217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7" name="Google Shape;3608;p22"/>
            <p:cNvSpPr/>
            <p:nvPr/>
          </p:nvSpPr>
          <p:spPr>
            <a:xfrm>
              <a:off x="911448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8" name="Google Shape;3609;p22"/>
            <p:cNvSpPr/>
            <p:nvPr/>
          </p:nvSpPr>
          <p:spPr>
            <a:xfrm>
              <a:off x="916272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9" name="Google Shape;3610;p22"/>
            <p:cNvSpPr/>
            <p:nvPr/>
          </p:nvSpPr>
          <p:spPr>
            <a:xfrm>
              <a:off x="921060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0" name="Google Shape;3611;p22"/>
            <p:cNvSpPr/>
            <p:nvPr/>
          </p:nvSpPr>
          <p:spPr>
            <a:xfrm>
              <a:off x="925884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1" name="Google Shape;3612;p22"/>
            <p:cNvSpPr/>
            <p:nvPr/>
          </p:nvSpPr>
          <p:spPr>
            <a:xfrm>
              <a:off x="930708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2" name="Google Shape;3613;p22"/>
            <p:cNvSpPr/>
            <p:nvPr/>
          </p:nvSpPr>
          <p:spPr>
            <a:xfrm>
              <a:off x="935496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3" name="Google Shape;3614;p22"/>
            <p:cNvSpPr/>
            <p:nvPr/>
          </p:nvSpPr>
          <p:spPr>
            <a:xfrm>
              <a:off x="940320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4" name="Google Shape;3615;p22"/>
            <p:cNvSpPr/>
            <p:nvPr/>
          </p:nvSpPr>
          <p:spPr>
            <a:xfrm>
              <a:off x="945144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5" name="Google Shape;3616;p22"/>
            <p:cNvSpPr/>
            <p:nvPr/>
          </p:nvSpPr>
          <p:spPr>
            <a:xfrm>
              <a:off x="949932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6" name="Google Shape;3617;p22"/>
            <p:cNvSpPr/>
            <p:nvPr/>
          </p:nvSpPr>
          <p:spPr>
            <a:xfrm>
              <a:off x="954756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7" name="Google Shape;3618;p22"/>
            <p:cNvSpPr/>
            <p:nvPr/>
          </p:nvSpPr>
          <p:spPr>
            <a:xfrm>
              <a:off x="959580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8" name="Google Shape;3619;p22"/>
            <p:cNvSpPr/>
            <p:nvPr/>
          </p:nvSpPr>
          <p:spPr>
            <a:xfrm>
              <a:off x="9644040" y="217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9" name="Google Shape;3620;p22"/>
            <p:cNvSpPr/>
            <p:nvPr/>
          </p:nvSpPr>
          <p:spPr>
            <a:xfrm>
              <a:off x="897012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0" name="Google Shape;3621;p22"/>
            <p:cNvSpPr/>
            <p:nvPr/>
          </p:nvSpPr>
          <p:spPr>
            <a:xfrm>
              <a:off x="9018000" y="212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1" name="Google Shape;3622;p22"/>
            <p:cNvSpPr/>
            <p:nvPr/>
          </p:nvSpPr>
          <p:spPr>
            <a:xfrm>
              <a:off x="9060120" y="212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2" name="Google Shape;3623;p22"/>
            <p:cNvSpPr/>
            <p:nvPr/>
          </p:nvSpPr>
          <p:spPr>
            <a:xfrm>
              <a:off x="911448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3" name="Google Shape;3624;p22"/>
            <p:cNvSpPr/>
            <p:nvPr/>
          </p:nvSpPr>
          <p:spPr>
            <a:xfrm>
              <a:off x="916272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4" name="Google Shape;3625;p22"/>
            <p:cNvSpPr/>
            <p:nvPr/>
          </p:nvSpPr>
          <p:spPr>
            <a:xfrm>
              <a:off x="921060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5" name="Google Shape;3626;p22"/>
            <p:cNvSpPr/>
            <p:nvPr/>
          </p:nvSpPr>
          <p:spPr>
            <a:xfrm>
              <a:off x="925884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6" name="Google Shape;3627;p22"/>
            <p:cNvSpPr/>
            <p:nvPr/>
          </p:nvSpPr>
          <p:spPr>
            <a:xfrm>
              <a:off x="930708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7" name="Google Shape;3628;p22"/>
            <p:cNvSpPr/>
            <p:nvPr/>
          </p:nvSpPr>
          <p:spPr>
            <a:xfrm>
              <a:off x="935496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8" name="Google Shape;3629;p22"/>
            <p:cNvSpPr/>
            <p:nvPr/>
          </p:nvSpPr>
          <p:spPr>
            <a:xfrm>
              <a:off x="940320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9" name="Google Shape;3630;p22"/>
            <p:cNvSpPr/>
            <p:nvPr/>
          </p:nvSpPr>
          <p:spPr>
            <a:xfrm>
              <a:off x="945144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0" name="Google Shape;3631;p22"/>
            <p:cNvSpPr/>
            <p:nvPr/>
          </p:nvSpPr>
          <p:spPr>
            <a:xfrm>
              <a:off x="949932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1" name="Google Shape;3632;p22"/>
            <p:cNvSpPr/>
            <p:nvPr/>
          </p:nvSpPr>
          <p:spPr>
            <a:xfrm>
              <a:off x="954756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2" name="Google Shape;3633;p22"/>
            <p:cNvSpPr/>
            <p:nvPr/>
          </p:nvSpPr>
          <p:spPr>
            <a:xfrm>
              <a:off x="959580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3" name="Google Shape;3634;p22"/>
            <p:cNvSpPr/>
            <p:nvPr/>
          </p:nvSpPr>
          <p:spPr>
            <a:xfrm>
              <a:off x="9644040" y="212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4" name="Google Shape;3635;p22"/>
            <p:cNvSpPr/>
            <p:nvPr/>
          </p:nvSpPr>
          <p:spPr>
            <a:xfrm>
              <a:off x="897012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5" name="Google Shape;3636;p22"/>
            <p:cNvSpPr/>
            <p:nvPr/>
          </p:nvSpPr>
          <p:spPr>
            <a:xfrm>
              <a:off x="9018000" y="208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6" name="Google Shape;3637;p22"/>
            <p:cNvSpPr/>
            <p:nvPr/>
          </p:nvSpPr>
          <p:spPr>
            <a:xfrm>
              <a:off x="9060120" y="208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7" name="Google Shape;3638;p22"/>
            <p:cNvSpPr/>
            <p:nvPr/>
          </p:nvSpPr>
          <p:spPr>
            <a:xfrm>
              <a:off x="911448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8" name="Google Shape;3639;p22"/>
            <p:cNvSpPr/>
            <p:nvPr/>
          </p:nvSpPr>
          <p:spPr>
            <a:xfrm>
              <a:off x="916272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9" name="Google Shape;3640;p22"/>
            <p:cNvSpPr/>
            <p:nvPr/>
          </p:nvSpPr>
          <p:spPr>
            <a:xfrm>
              <a:off x="921060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0" name="Google Shape;3641;p22"/>
            <p:cNvSpPr/>
            <p:nvPr/>
          </p:nvSpPr>
          <p:spPr>
            <a:xfrm>
              <a:off x="925884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1" name="Google Shape;3642;p22"/>
            <p:cNvSpPr/>
            <p:nvPr/>
          </p:nvSpPr>
          <p:spPr>
            <a:xfrm>
              <a:off x="930708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2" name="Google Shape;3643;p22"/>
            <p:cNvSpPr/>
            <p:nvPr/>
          </p:nvSpPr>
          <p:spPr>
            <a:xfrm>
              <a:off x="935496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3" name="Google Shape;3644;p22"/>
            <p:cNvSpPr/>
            <p:nvPr/>
          </p:nvSpPr>
          <p:spPr>
            <a:xfrm>
              <a:off x="940320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4" name="Google Shape;3645;p22"/>
            <p:cNvSpPr/>
            <p:nvPr/>
          </p:nvSpPr>
          <p:spPr>
            <a:xfrm>
              <a:off x="945144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5" name="Google Shape;3646;p22"/>
            <p:cNvSpPr/>
            <p:nvPr/>
          </p:nvSpPr>
          <p:spPr>
            <a:xfrm>
              <a:off x="949932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6" name="Google Shape;3647;p22"/>
            <p:cNvSpPr/>
            <p:nvPr/>
          </p:nvSpPr>
          <p:spPr>
            <a:xfrm>
              <a:off x="954756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7" name="Google Shape;3648;p22"/>
            <p:cNvSpPr/>
            <p:nvPr/>
          </p:nvSpPr>
          <p:spPr>
            <a:xfrm>
              <a:off x="959580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8" name="Google Shape;3649;p22"/>
            <p:cNvSpPr/>
            <p:nvPr/>
          </p:nvSpPr>
          <p:spPr>
            <a:xfrm>
              <a:off x="9644040" y="208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9" name="Google Shape;3650;p22"/>
            <p:cNvSpPr/>
            <p:nvPr/>
          </p:nvSpPr>
          <p:spPr>
            <a:xfrm>
              <a:off x="897012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0" name="Google Shape;3651;p22"/>
            <p:cNvSpPr/>
            <p:nvPr/>
          </p:nvSpPr>
          <p:spPr>
            <a:xfrm>
              <a:off x="9018000" y="20293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1" name="Google Shape;3652;p22"/>
            <p:cNvSpPr/>
            <p:nvPr/>
          </p:nvSpPr>
          <p:spPr>
            <a:xfrm>
              <a:off x="9060120" y="20293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2" name="Google Shape;3653;p22"/>
            <p:cNvSpPr/>
            <p:nvPr/>
          </p:nvSpPr>
          <p:spPr>
            <a:xfrm>
              <a:off x="911448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3" name="Google Shape;3654;p22"/>
            <p:cNvSpPr/>
            <p:nvPr/>
          </p:nvSpPr>
          <p:spPr>
            <a:xfrm>
              <a:off x="916272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4" name="Google Shape;3655;p22"/>
            <p:cNvSpPr/>
            <p:nvPr/>
          </p:nvSpPr>
          <p:spPr>
            <a:xfrm>
              <a:off x="921060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5" name="Google Shape;3656;p22"/>
            <p:cNvSpPr/>
            <p:nvPr/>
          </p:nvSpPr>
          <p:spPr>
            <a:xfrm>
              <a:off x="925884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6" name="Google Shape;3657;p22"/>
            <p:cNvSpPr/>
            <p:nvPr/>
          </p:nvSpPr>
          <p:spPr>
            <a:xfrm>
              <a:off x="930708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7" name="Google Shape;3658;p22"/>
            <p:cNvSpPr/>
            <p:nvPr/>
          </p:nvSpPr>
          <p:spPr>
            <a:xfrm>
              <a:off x="935496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8" name="Google Shape;3659;p22"/>
            <p:cNvSpPr/>
            <p:nvPr/>
          </p:nvSpPr>
          <p:spPr>
            <a:xfrm>
              <a:off x="940320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9" name="Google Shape;3660;p22"/>
            <p:cNvSpPr/>
            <p:nvPr/>
          </p:nvSpPr>
          <p:spPr>
            <a:xfrm>
              <a:off x="945144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0" name="Google Shape;3661;p22"/>
            <p:cNvSpPr/>
            <p:nvPr/>
          </p:nvSpPr>
          <p:spPr>
            <a:xfrm>
              <a:off x="949932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1" name="Google Shape;3662;p22"/>
            <p:cNvSpPr/>
            <p:nvPr/>
          </p:nvSpPr>
          <p:spPr>
            <a:xfrm>
              <a:off x="954756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2" name="Google Shape;3663;p22"/>
            <p:cNvSpPr/>
            <p:nvPr/>
          </p:nvSpPr>
          <p:spPr>
            <a:xfrm>
              <a:off x="959580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3" name="Google Shape;3664;p22"/>
            <p:cNvSpPr/>
            <p:nvPr/>
          </p:nvSpPr>
          <p:spPr>
            <a:xfrm>
              <a:off x="9644040" y="20293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4" name="Google Shape;3665;p22"/>
            <p:cNvSpPr/>
            <p:nvPr/>
          </p:nvSpPr>
          <p:spPr>
            <a:xfrm>
              <a:off x="897012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5" name="Google Shape;3666;p22"/>
            <p:cNvSpPr/>
            <p:nvPr/>
          </p:nvSpPr>
          <p:spPr>
            <a:xfrm>
              <a:off x="9018000" y="19872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6" name="Google Shape;3667;p22"/>
            <p:cNvSpPr/>
            <p:nvPr/>
          </p:nvSpPr>
          <p:spPr>
            <a:xfrm>
              <a:off x="9060120" y="19872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7" name="Google Shape;3668;p22"/>
            <p:cNvSpPr/>
            <p:nvPr/>
          </p:nvSpPr>
          <p:spPr>
            <a:xfrm>
              <a:off x="911448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8" name="Google Shape;3669;p22"/>
            <p:cNvSpPr/>
            <p:nvPr/>
          </p:nvSpPr>
          <p:spPr>
            <a:xfrm>
              <a:off x="916272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9" name="Google Shape;3670;p22"/>
            <p:cNvSpPr/>
            <p:nvPr/>
          </p:nvSpPr>
          <p:spPr>
            <a:xfrm>
              <a:off x="921060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0" name="Google Shape;3671;p22"/>
            <p:cNvSpPr/>
            <p:nvPr/>
          </p:nvSpPr>
          <p:spPr>
            <a:xfrm>
              <a:off x="925884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1" name="Google Shape;3672;p22"/>
            <p:cNvSpPr/>
            <p:nvPr/>
          </p:nvSpPr>
          <p:spPr>
            <a:xfrm>
              <a:off x="930708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2" name="Google Shape;3673;p22"/>
            <p:cNvSpPr/>
            <p:nvPr/>
          </p:nvSpPr>
          <p:spPr>
            <a:xfrm>
              <a:off x="935496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3" name="Google Shape;3674;p22"/>
            <p:cNvSpPr/>
            <p:nvPr/>
          </p:nvSpPr>
          <p:spPr>
            <a:xfrm>
              <a:off x="940320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4" name="Google Shape;3675;p22"/>
            <p:cNvSpPr/>
            <p:nvPr/>
          </p:nvSpPr>
          <p:spPr>
            <a:xfrm>
              <a:off x="945144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5" name="Google Shape;3676;p22"/>
            <p:cNvSpPr/>
            <p:nvPr/>
          </p:nvSpPr>
          <p:spPr>
            <a:xfrm>
              <a:off x="949932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6" name="Google Shape;3677;p22"/>
            <p:cNvSpPr/>
            <p:nvPr/>
          </p:nvSpPr>
          <p:spPr>
            <a:xfrm>
              <a:off x="954756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7" name="Google Shape;3678;p22"/>
            <p:cNvSpPr/>
            <p:nvPr/>
          </p:nvSpPr>
          <p:spPr>
            <a:xfrm>
              <a:off x="959580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8" name="Google Shape;3679;p22"/>
            <p:cNvSpPr/>
            <p:nvPr/>
          </p:nvSpPr>
          <p:spPr>
            <a:xfrm>
              <a:off x="9644040" y="19872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9" name="Google Shape;3680;p22"/>
            <p:cNvSpPr/>
            <p:nvPr/>
          </p:nvSpPr>
          <p:spPr>
            <a:xfrm>
              <a:off x="897012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0" name="Google Shape;3681;p22"/>
            <p:cNvSpPr/>
            <p:nvPr/>
          </p:nvSpPr>
          <p:spPr>
            <a:xfrm>
              <a:off x="9018000" y="19393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1" name="Google Shape;3682;p22"/>
            <p:cNvSpPr/>
            <p:nvPr/>
          </p:nvSpPr>
          <p:spPr>
            <a:xfrm>
              <a:off x="9060120" y="19393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2" name="Google Shape;3683;p22"/>
            <p:cNvSpPr/>
            <p:nvPr/>
          </p:nvSpPr>
          <p:spPr>
            <a:xfrm>
              <a:off x="911448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3" name="Google Shape;3684;p22"/>
            <p:cNvSpPr/>
            <p:nvPr/>
          </p:nvSpPr>
          <p:spPr>
            <a:xfrm>
              <a:off x="916272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4" name="Google Shape;3685;p22"/>
            <p:cNvSpPr/>
            <p:nvPr/>
          </p:nvSpPr>
          <p:spPr>
            <a:xfrm>
              <a:off x="921060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5" name="Google Shape;3686;p22"/>
            <p:cNvSpPr/>
            <p:nvPr/>
          </p:nvSpPr>
          <p:spPr>
            <a:xfrm>
              <a:off x="925884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6" name="Google Shape;3687;p22"/>
            <p:cNvSpPr/>
            <p:nvPr/>
          </p:nvSpPr>
          <p:spPr>
            <a:xfrm>
              <a:off x="930708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7" name="Google Shape;3688;p22"/>
            <p:cNvSpPr/>
            <p:nvPr/>
          </p:nvSpPr>
          <p:spPr>
            <a:xfrm>
              <a:off x="935496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8" name="Google Shape;3689;p22"/>
            <p:cNvSpPr/>
            <p:nvPr/>
          </p:nvSpPr>
          <p:spPr>
            <a:xfrm>
              <a:off x="940320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9" name="Google Shape;3690;p22"/>
            <p:cNvSpPr/>
            <p:nvPr/>
          </p:nvSpPr>
          <p:spPr>
            <a:xfrm>
              <a:off x="945144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0" name="Google Shape;3691;p22"/>
            <p:cNvSpPr/>
            <p:nvPr/>
          </p:nvSpPr>
          <p:spPr>
            <a:xfrm>
              <a:off x="949932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1" name="Google Shape;3692;p22"/>
            <p:cNvSpPr/>
            <p:nvPr/>
          </p:nvSpPr>
          <p:spPr>
            <a:xfrm>
              <a:off x="9547560" y="19393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2" name="Google Shape;3693;p22"/>
            <p:cNvSpPr/>
            <p:nvPr/>
          </p:nvSpPr>
          <p:spPr>
            <a:xfrm>
              <a:off x="897012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3" name="Google Shape;3694;p22"/>
            <p:cNvSpPr/>
            <p:nvPr/>
          </p:nvSpPr>
          <p:spPr>
            <a:xfrm>
              <a:off x="9018000" y="188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4" name="Google Shape;3695;p22"/>
            <p:cNvSpPr/>
            <p:nvPr/>
          </p:nvSpPr>
          <p:spPr>
            <a:xfrm>
              <a:off x="9060120" y="188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5" name="Google Shape;3696;p22"/>
            <p:cNvSpPr/>
            <p:nvPr/>
          </p:nvSpPr>
          <p:spPr>
            <a:xfrm>
              <a:off x="911448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6" name="Google Shape;3697;p22"/>
            <p:cNvSpPr/>
            <p:nvPr/>
          </p:nvSpPr>
          <p:spPr>
            <a:xfrm>
              <a:off x="916272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7" name="Google Shape;3698;p22"/>
            <p:cNvSpPr/>
            <p:nvPr/>
          </p:nvSpPr>
          <p:spPr>
            <a:xfrm>
              <a:off x="921060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8" name="Google Shape;3699;p22"/>
            <p:cNvSpPr/>
            <p:nvPr/>
          </p:nvSpPr>
          <p:spPr>
            <a:xfrm>
              <a:off x="925884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9" name="Google Shape;3700;p22"/>
            <p:cNvSpPr/>
            <p:nvPr/>
          </p:nvSpPr>
          <p:spPr>
            <a:xfrm>
              <a:off x="930708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0" name="Google Shape;3701;p22"/>
            <p:cNvSpPr/>
            <p:nvPr/>
          </p:nvSpPr>
          <p:spPr>
            <a:xfrm>
              <a:off x="935496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1" name="Google Shape;3702;p22"/>
            <p:cNvSpPr/>
            <p:nvPr/>
          </p:nvSpPr>
          <p:spPr>
            <a:xfrm>
              <a:off x="940320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2" name="Google Shape;3703;p22"/>
            <p:cNvSpPr/>
            <p:nvPr/>
          </p:nvSpPr>
          <p:spPr>
            <a:xfrm>
              <a:off x="945144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3" name="Google Shape;3704;p22"/>
            <p:cNvSpPr/>
            <p:nvPr/>
          </p:nvSpPr>
          <p:spPr>
            <a:xfrm>
              <a:off x="9499320" y="188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4" name="Google Shape;3705;p22"/>
            <p:cNvSpPr/>
            <p:nvPr/>
          </p:nvSpPr>
          <p:spPr>
            <a:xfrm>
              <a:off x="897012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5" name="Google Shape;3706;p22"/>
            <p:cNvSpPr/>
            <p:nvPr/>
          </p:nvSpPr>
          <p:spPr>
            <a:xfrm>
              <a:off x="9018000" y="18428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6" name="Google Shape;3707;p22"/>
            <p:cNvSpPr/>
            <p:nvPr/>
          </p:nvSpPr>
          <p:spPr>
            <a:xfrm>
              <a:off x="9060120" y="18428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7" name="Google Shape;3708;p22"/>
            <p:cNvSpPr/>
            <p:nvPr/>
          </p:nvSpPr>
          <p:spPr>
            <a:xfrm>
              <a:off x="911448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8" name="Google Shape;3709;p22"/>
            <p:cNvSpPr/>
            <p:nvPr/>
          </p:nvSpPr>
          <p:spPr>
            <a:xfrm>
              <a:off x="916272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9" name="Google Shape;3710;p22"/>
            <p:cNvSpPr/>
            <p:nvPr/>
          </p:nvSpPr>
          <p:spPr>
            <a:xfrm>
              <a:off x="921060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0" name="Google Shape;3711;p22"/>
            <p:cNvSpPr/>
            <p:nvPr/>
          </p:nvSpPr>
          <p:spPr>
            <a:xfrm>
              <a:off x="925884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1" name="Google Shape;3712;p22"/>
            <p:cNvSpPr/>
            <p:nvPr/>
          </p:nvSpPr>
          <p:spPr>
            <a:xfrm>
              <a:off x="930708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2" name="Google Shape;3713;p22"/>
            <p:cNvSpPr/>
            <p:nvPr/>
          </p:nvSpPr>
          <p:spPr>
            <a:xfrm>
              <a:off x="935496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3" name="Google Shape;3714;p22"/>
            <p:cNvSpPr/>
            <p:nvPr/>
          </p:nvSpPr>
          <p:spPr>
            <a:xfrm>
              <a:off x="940320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4" name="Google Shape;3715;p22"/>
            <p:cNvSpPr/>
            <p:nvPr/>
          </p:nvSpPr>
          <p:spPr>
            <a:xfrm>
              <a:off x="945144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5" name="Google Shape;3716;p22"/>
            <p:cNvSpPr/>
            <p:nvPr/>
          </p:nvSpPr>
          <p:spPr>
            <a:xfrm>
              <a:off x="9499320" y="18428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6" name="Google Shape;3717;p22"/>
            <p:cNvSpPr/>
            <p:nvPr/>
          </p:nvSpPr>
          <p:spPr>
            <a:xfrm>
              <a:off x="897012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7" name="Google Shape;3718;p22"/>
            <p:cNvSpPr/>
            <p:nvPr/>
          </p:nvSpPr>
          <p:spPr>
            <a:xfrm>
              <a:off x="9018000" y="17946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8" name="Google Shape;3719;p22"/>
            <p:cNvSpPr/>
            <p:nvPr/>
          </p:nvSpPr>
          <p:spPr>
            <a:xfrm>
              <a:off x="9060120" y="17946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9" name="Google Shape;3720;p22"/>
            <p:cNvSpPr/>
            <p:nvPr/>
          </p:nvSpPr>
          <p:spPr>
            <a:xfrm>
              <a:off x="911448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0" name="Google Shape;3721;p22"/>
            <p:cNvSpPr/>
            <p:nvPr/>
          </p:nvSpPr>
          <p:spPr>
            <a:xfrm>
              <a:off x="916272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1" name="Google Shape;3722;p22"/>
            <p:cNvSpPr/>
            <p:nvPr/>
          </p:nvSpPr>
          <p:spPr>
            <a:xfrm>
              <a:off x="921060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2" name="Google Shape;3723;p22"/>
            <p:cNvSpPr/>
            <p:nvPr/>
          </p:nvSpPr>
          <p:spPr>
            <a:xfrm>
              <a:off x="925884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3" name="Google Shape;3724;p22"/>
            <p:cNvSpPr/>
            <p:nvPr/>
          </p:nvSpPr>
          <p:spPr>
            <a:xfrm>
              <a:off x="930708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4" name="Google Shape;3725;p22"/>
            <p:cNvSpPr/>
            <p:nvPr/>
          </p:nvSpPr>
          <p:spPr>
            <a:xfrm>
              <a:off x="935496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5" name="Google Shape;3726;p22"/>
            <p:cNvSpPr/>
            <p:nvPr/>
          </p:nvSpPr>
          <p:spPr>
            <a:xfrm>
              <a:off x="940320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6" name="Google Shape;3727;p22"/>
            <p:cNvSpPr/>
            <p:nvPr/>
          </p:nvSpPr>
          <p:spPr>
            <a:xfrm>
              <a:off x="9451440" y="17946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7" name="Google Shape;3728;p22"/>
            <p:cNvSpPr/>
            <p:nvPr/>
          </p:nvSpPr>
          <p:spPr>
            <a:xfrm>
              <a:off x="897012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8" name="Google Shape;3729;p22"/>
            <p:cNvSpPr/>
            <p:nvPr/>
          </p:nvSpPr>
          <p:spPr>
            <a:xfrm>
              <a:off x="9018000" y="17406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9" name="Google Shape;3730;p22"/>
            <p:cNvSpPr/>
            <p:nvPr/>
          </p:nvSpPr>
          <p:spPr>
            <a:xfrm>
              <a:off x="9060120" y="17406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0" name="Google Shape;3731;p22"/>
            <p:cNvSpPr/>
            <p:nvPr/>
          </p:nvSpPr>
          <p:spPr>
            <a:xfrm>
              <a:off x="911448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1" name="Google Shape;3732;p22"/>
            <p:cNvSpPr/>
            <p:nvPr/>
          </p:nvSpPr>
          <p:spPr>
            <a:xfrm>
              <a:off x="916272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2" name="Google Shape;3733;p22"/>
            <p:cNvSpPr/>
            <p:nvPr/>
          </p:nvSpPr>
          <p:spPr>
            <a:xfrm>
              <a:off x="921060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3" name="Google Shape;3734;p22"/>
            <p:cNvSpPr/>
            <p:nvPr/>
          </p:nvSpPr>
          <p:spPr>
            <a:xfrm>
              <a:off x="9258840" y="17406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4" name="Google Shape;3735;p22"/>
            <p:cNvSpPr/>
            <p:nvPr/>
          </p:nvSpPr>
          <p:spPr>
            <a:xfrm>
              <a:off x="897012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5" name="Google Shape;3736;p22"/>
            <p:cNvSpPr/>
            <p:nvPr/>
          </p:nvSpPr>
          <p:spPr>
            <a:xfrm>
              <a:off x="9018000" y="16984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6" name="Google Shape;3737;p22"/>
            <p:cNvSpPr/>
            <p:nvPr/>
          </p:nvSpPr>
          <p:spPr>
            <a:xfrm>
              <a:off x="9060120" y="16984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7" name="Google Shape;3738;p22"/>
            <p:cNvSpPr/>
            <p:nvPr/>
          </p:nvSpPr>
          <p:spPr>
            <a:xfrm>
              <a:off x="911448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8" name="Google Shape;3739;p22"/>
            <p:cNvSpPr/>
            <p:nvPr/>
          </p:nvSpPr>
          <p:spPr>
            <a:xfrm>
              <a:off x="916272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9" name="Google Shape;3740;p22"/>
            <p:cNvSpPr/>
            <p:nvPr/>
          </p:nvSpPr>
          <p:spPr>
            <a:xfrm>
              <a:off x="921060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0" name="Google Shape;3741;p22"/>
            <p:cNvSpPr/>
            <p:nvPr/>
          </p:nvSpPr>
          <p:spPr>
            <a:xfrm>
              <a:off x="9258840" y="16984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1" name="Google Shape;3742;p22"/>
            <p:cNvSpPr/>
            <p:nvPr/>
          </p:nvSpPr>
          <p:spPr>
            <a:xfrm>
              <a:off x="897012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2" name="Google Shape;3743;p22"/>
            <p:cNvSpPr/>
            <p:nvPr/>
          </p:nvSpPr>
          <p:spPr>
            <a:xfrm>
              <a:off x="9018000" y="16444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3" name="Google Shape;3744;p22"/>
            <p:cNvSpPr/>
            <p:nvPr/>
          </p:nvSpPr>
          <p:spPr>
            <a:xfrm>
              <a:off x="9060120" y="16444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4" name="Google Shape;3745;p22"/>
            <p:cNvSpPr/>
            <p:nvPr/>
          </p:nvSpPr>
          <p:spPr>
            <a:xfrm>
              <a:off x="911448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5" name="Google Shape;3746;p22"/>
            <p:cNvSpPr/>
            <p:nvPr/>
          </p:nvSpPr>
          <p:spPr>
            <a:xfrm>
              <a:off x="916272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6" name="Google Shape;3747;p22"/>
            <p:cNvSpPr/>
            <p:nvPr/>
          </p:nvSpPr>
          <p:spPr>
            <a:xfrm>
              <a:off x="9210600" y="16444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7" name="Google Shape;3748;p22"/>
            <p:cNvSpPr/>
            <p:nvPr/>
          </p:nvSpPr>
          <p:spPr>
            <a:xfrm>
              <a:off x="8970120" y="15962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8" name="Google Shape;3749;p22"/>
            <p:cNvSpPr/>
            <p:nvPr/>
          </p:nvSpPr>
          <p:spPr>
            <a:xfrm>
              <a:off x="9018000" y="15962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9" name="Google Shape;3750;p22"/>
            <p:cNvSpPr/>
            <p:nvPr/>
          </p:nvSpPr>
          <p:spPr>
            <a:xfrm>
              <a:off x="9060120" y="15962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0" name="Google Shape;3751;p22"/>
            <p:cNvSpPr/>
            <p:nvPr/>
          </p:nvSpPr>
          <p:spPr>
            <a:xfrm>
              <a:off x="9114480" y="15962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1" name="Google Shape;3752;p22"/>
            <p:cNvSpPr/>
            <p:nvPr/>
          </p:nvSpPr>
          <p:spPr>
            <a:xfrm>
              <a:off x="9162720" y="15962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2" name="Google Shape;3753;p22"/>
            <p:cNvSpPr/>
            <p:nvPr/>
          </p:nvSpPr>
          <p:spPr>
            <a:xfrm>
              <a:off x="8970120" y="15541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3" name="Google Shape;3754;p22"/>
            <p:cNvSpPr/>
            <p:nvPr/>
          </p:nvSpPr>
          <p:spPr>
            <a:xfrm>
              <a:off x="9018000" y="15541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4" name="Google Shape;3755;p22"/>
            <p:cNvSpPr/>
            <p:nvPr/>
          </p:nvSpPr>
          <p:spPr>
            <a:xfrm>
              <a:off x="9060120" y="15541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5" name="Google Shape;3756;p22"/>
            <p:cNvSpPr/>
            <p:nvPr/>
          </p:nvSpPr>
          <p:spPr>
            <a:xfrm>
              <a:off x="9114480" y="15541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136" name="Google Shape;3757;p22"/>
          <p:cNvGrpSpPr/>
          <p:nvPr/>
        </p:nvGrpSpPr>
        <p:grpSpPr>
          <a:xfrm>
            <a:off x="-475200" y="219960"/>
            <a:ext cx="1443600" cy="721080"/>
            <a:chOff x="-475200" y="219960"/>
            <a:chExt cx="1443600" cy="721080"/>
          </a:xfrm>
        </p:grpSpPr>
        <p:sp>
          <p:nvSpPr>
            <p:cNvPr id="2137" name="Google Shape;3758;p22"/>
            <p:cNvSpPr/>
            <p:nvPr/>
          </p:nvSpPr>
          <p:spPr>
            <a:xfrm>
              <a:off x="20484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8" name="Google Shape;3759;p22"/>
            <p:cNvSpPr/>
            <p:nvPr/>
          </p:nvSpPr>
          <p:spPr>
            <a:xfrm>
              <a:off x="15660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9" name="Google Shape;3760;p22"/>
            <p:cNvSpPr/>
            <p:nvPr/>
          </p:nvSpPr>
          <p:spPr>
            <a:xfrm>
              <a:off x="102600" y="893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0" name="Google Shape;3761;p22"/>
            <p:cNvSpPr/>
            <p:nvPr/>
          </p:nvSpPr>
          <p:spPr>
            <a:xfrm>
              <a:off x="6048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1" name="Google Shape;3762;p22"/>
            <p:cNvSpPr/>
            <p:nvPr/>
          </p:nvSpPr>
          <p:spPr>
            <a:xfrm>
              <a:off x="6120" y="893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2" name="Google Shape;3763;p22"/>
            <p:cNvSpPr/>
            <p:nvPr/>
          </p:nvSpPr>
          <p:spPr>
            <a:xfrm>
              <a:off x="-4176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3" name="Google Shape;3764;p22"/>
            <p:cNvSpPr/>
            <p:nvPr/>
          </p:nvSpPr>
          <p:spPr>
            <a:xfrm>
              <a:off x="-8388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4" name="Google Shape;3765;p22"/>
            <p:cNvSpPr/>
            <p:nvPr/>
          </p:nvSpPr>
          <p:spPr>
            <a:xfrm>
              <a:off x="-138240" y="893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5" name="Google Shape;3766;p22"/>
            <p:cNvSpPr/>
            <p:nvPr/>
          </p:nvSpPr>
          <p:spPr>
            <a:xfrm>
              <a:off x="-18648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6" name="Google Shape;3767;p22"/>
            <p:cNvSpPr/>
            <p:nvPr/>
          </p:nvSpPr>
          <p:spPr>
            <a:xfrm>
              <a:off x="-22824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7" name="Google Shape;3768;p22"/>
            <p:cNvSpPr/>
            <p:nvPr/>
          </p:nvSpPr>
          <p:spPr>
            <a:xfrm>
              <a:off x="-282600" y="893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8" name="Google Shape;3769;p22"/>
            <p:cNvSpPr/>
            <p:nvPr/>
          </p:nvSpPr>
          <p:spPr>
            <a:xfrm>
              <a:off x="-33084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9" name="Google Shape;3770;p22"/>
            <p:cNvSpPr/>
            <p:nvPr/>
          </p:nvSpPr>
          <p:spPr>
            <a:xfrm>
              <a:off x="-37296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0" name="Google Shape;3771;p22"/>
            <p:cNvSpPr/>
            <p:nvPr/>
          </p:nvSpPr>
          <p:spPr>
            <a:xfrm>
              <a:off x="20484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1" name="Google Shape;3772;p22"/>
            <p:cNvSpPr/>
            <p:nvPr/>
          </p:nvSpPr>
          <p:spPr>
            <a:xfrm>
              <a:off x="15660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2" name="Google Shape;3773;p22"/>
            <p:cNvSpPr/>
            <p:nvPr/>
          </p:nvSpPr>
          <p:spPr>
            <a:xfrm>
              <a:off x="10260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3" name="Google Shape;3774;p22"/>
            <p:cNvSpPr/>
            <p:nvPr/>
          </p:nvSpPr>
          <p:spPr>
            <a:xfrm>
              <a:off x="6048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4" name="Google Shape;3775;p22"/>
            <p:cNvSpPr/>
            <p:nvPr/>
          </p:nvSpPr>
          <p:spPr>
            <a:xfrm>
              <a:off x="612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5" name="Google Shape;3776;p22"/>
            <p:cNvSpPr/>
            <p:nvPr/>
          </p:nvSpPr>
          <p:spPr>
            <a:xfrm>
              <a:off x="-4176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6" name="Google Shape;3777;p22"/>
            <p:cNvSpPr/>
            <p:nvPr/>
          </p:nvSpPr>
          <p:spPr>
            <a:xfrm>
              <a:off x="-8388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7" name="Google Shape;3778;p22"/>
            <p:cNvSpPr/>
            <p:nvPr/>
          </p:nvSpPr>
          <p:spPr>
            <a:xfrm>
              <a:off x="-13824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8" name="Google Shape;3779;p22"/>
            <p:cNvSpPr/>
            <p:nvPr/>
          </p:nvSpPr>
          <p:spPr>
            <a:xfrm>
              <a:off x="-18648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9" name="Google Shape;3780;p22"/>
            <p:cNvSpPr/>
            <p:nvPr/>
          </p:nvSpPr>
          <p:spPr>
            <a:xfrm>
              <a:off x="-22824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0" name="Google Shape;3781;p22"/>
            <p:cNvSpPr/>
            <p:nvPr/>
          </p:nvSpPr>
          <p:spPr>
            <a:xfrm>
              <a:off x="-28260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1" name="Google Shape;3782;p22"/>
            <p:cNvSpPr/>
            <p:nvPr/>
          </p:nvSpPr>
          <p:spPr>
            <a:xfrm>
              <a:off x="-33084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2" name="Google Shape;3783;p22"/>
            <p:cNvSpPr/>
            <p:nvPr/>
          </p:nvSpPr>
          <p:spPr>
            <a:xfrm>
              <a:off x="-37296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3" name="Google Shape;3784;p22"/>
            <p:cNvSpPr/>
            <p:nvPr/>
          </p:nvSpPr>
          <p:spPr>
            <a:xfrm>
              <a:off x="-42696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4" name="Google Shape;3785;p22"/>
            <p:cNvSpPr/>
            <p:nvPr/>
          </p:nvSpPr>
          <p:spPr>
            <a:xfrm>
              <a:off x="-47520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5" name="Google Shape;3786;p22"/>
            <p:cNvSpPr/>
            <p:nvPr/>
          </p:nvSpPr>
          <p:spPr>
            <a:xfrm>
              <a:off x="20484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6" name="Google Shape;3787;p22"/>
            <p:cNvSpPr/>
            <p:nvPr/>
          </p:nvSpPr>
          <p:spPr>
            <a:xfrm>
              <a:off x="15660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7" name="Google Shape;3788;p22"/>
            <p:cNvSpPr/>
            <p:nvPr/>
          </p:nvSpPr>
          <p:spPr>
            <a:xfrm>
              <a:off x="10260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8" name="Google Shape;3789;p22"/>
            <p:cNvSpPr/>
            <p:nvPr/>
          </p:nvSpPr>
          <p:spPr>
            <a:xfrm>
              <a:off x="6048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9" name="Google Shape;3790;p22"/>
            <p:cNvSpPr/>
            <p:nvPr/>
          </p:nvSpPr>
          <p:spPr>
            <a:xfrm>
              <a:off x="612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0" name="Google Shape;3791;p22"/>
            <p:cNvSpPr/>
            <p:nvPr/>
          </p:nvSpPr>
          <p:spPr>
            <a:xfrm>
              <a:off x="-4176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1" name="Google Shape;3792;p22"/>
            <p:cNvSpPr/>
            <p:nvPr/>
          </p:nvSpPr>
          <p:spPr>
            <a:xfrm>
              <a:off x="-8388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2" name="Google Shape;3793;p22"/>
            <p:cNvSpPr/>
            <p:nvPr/>
          </p:nvSpPr>
          <p:spPr>
            <a:xfrm>
              <a:off x="-13824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3" name="Google Shape;3794;p22"/>
            <p:cNvSpPr/>
            <p:nvPr/>
          </p:nvSpPr>
          <p:spPr>
            <a:xfrm>
              <a:off x="-18648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4" name="Google Shape;3795;p22"/>
            <p:cNvSpPr/>
            <p:nvPr/>
          </p:nvSpPr>
          <p:spPr>
            <a:xfrm>
              <a:off x="-22824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5" name="Google Shape;3796;p22"/>
            <p:cNvSpPr/>
            <p:nvPr/>
          </p:nvSpPr>
          <p:spPr>
            <a:xfrm>
              <a:off x="-28260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6" name="Google Shape;3797;p22"/>
            <p:cNvSpPr/>
            <p:nvPr/>
          </p:nvSpPr>
          <p:spPr>
            <a:xfrm>
              <a:off x="-33084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7" name="Google Shape;3798;p22"/>
            <p:cNvSpPr/>
            <p:nvPr/>
          </p:nvSpPr>
          <p:spPr>
            <a:xfrm>
              <a:off x="-37296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8" name="Google Shape;3799;p22"/>
            <p:cNvSpPr/>
            <p:nvPr/>
          </p:nvSpPr>
          <p:spPr>
            <a:xfrm>
              <a:off x="-42696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9" name="Google Shape;3800;p22"/>
            <p:cNvSpPr/>
            <p:nvPr/>
          </p:nvSpPr>
          <p:spPr>
            <a:xfrm>
              <a:off x="-47520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0" name="Google Shape;3801;p22"/>
            <p:cNvSpPr/>
            <p:nvPr/>
          </p:nvSpPr>
          <p:spPr>
            <a:xfrm>
              <a:off x="20484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1" name="Google Shape;3802;p22"/>
            <p:cNvSpPr/>
            <p:nvPr/>
          </p:nvSpPr>
          <p:spPr>
            <a:xfrm>
              <a:off x="15660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2" name="Google Shape;3803;p22"/>
            <p:cNvSpPr/>
            <p:nvPr/>
          </p:nvSpPr>
          <p:spPr>
            <a:xfrm>
              <a:off x="10260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3" name="Google Shape;3804;p22"/>
            <p:cNvSpPr/>
            <p:nvPr/>
          </p:nvSpPr>
          <p:spPr>
            <a:xfrm>
              <a:off x="6048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4" name="Google Shape;3805;p22"/>
            <p:cNvSpPr/>
            <p:nvPr/>
          </p:nvSpPr>
          <p:spPr>
            <a:xfrm>
              <a:off x="612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5" name="Google Shape;3806;p22"/>
            <p:cNvSpPr/>
            <p:nvPr/>
          </p:nvSpPr>
          <p:spPr>
            <a:xfrm>
              <a:off x="-4176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6" name="Google Shape;3807;p22"/>
            <p:cNvSpPr/>
            <p:nvPr/>
          </p:nvSpPr>
          <p:spPr>
            <a:xfrm>
              <a:off x="-8388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7" name="Google Shape;3808;p22"/>
            <p:cNvSpPr/>
            <p:nvPr/>
          </p:nvSpPr>
          <p:spPr>
            <a:xfrm>
              <a:off x="-13824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8" name="Google Shape;3809;p22"/>
            <p:cNvSpPr/>
            <p:nvPr/>
          </p:nvSpPr>
          <p:spPr>
            <a:xfrm>
              <a:off x="-18648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9" name="Google Shape;3810;p22"/>
            <p:cNvSpPr/>
            <p:nvPr/>
          </p:nvSpPr>
          <p:spPr>
            <a:xfrm>
              <a:off x="-22824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0" name="Google Shape;3811;p22"/>
            <p:cNvSpPr/>
            <p:nvPr/>
          </p:nvSpPr>
          <p:spPr>
            <a:xfrm>
              <a:off x="-28260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1" name="Google Shape;3812;p22"/>
            <p:cNvSpPr/>
            <p:nvPr/>
          </p:nvSpPr>
          <p:spPr>
            <a:xfrm>
              <a:off x="-33084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2" name="Google Shape;3813;p22"/>
            <p:cNvSpPr/>
            <p:nvPr/>
          </p:nvSpPr>
          <p:spPr>
            <a:xfrm>
              <a:off x="-37296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3" name="Google Shape;3814;p22"/>
            <p:cNvSpPr/>
            <p:nvPr/>
          </p:nvSpPr>
          <p:spPr>
            <a:xfrm>
              <a:off x="-42696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4" name="Google Shape;3815;p22"/>
            <p:cNvSpPr/>
            <p:nvPr/>
          </p:nvSpPr>
          <p:spPr>
            <a:xfrm>
              <a:off x="-47520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5" name="Google Shape;3816;p22"/>
            <p:cNvSpPr/>
            <p:nvPr/>
          </p:nvSpPr>
          <p:spPr>
            <a:xfrm>
              <a:off x="20484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6" name="Google Shape;3817;p22"/>
            <p:cNvSpPr/>
            <p:nvPr/>
          </p:nvSpPr>
          <p:spPr>
            <a:xfrm>
              <a:off x="15660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7" name="Google Shape;3818;p22"/>
            <p:cNvSpPr/>
            <p:nvPr/>
          </p:nvSpPr>
          <p:spPr>
            <a:xfrm>
              <a:off x="10260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8" name="Google Shape;3819;p22"/>
            <p:cNvSpPr/>
            <p:nvPr/>
          </p:nvSpPr>
          <p:spPr>
            <a:xfrm>
              <a:off x="6048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9" name="Google Shape;3820;p22"/>
            <p:cNvSpPr/>
            <p:nvPr/>
          </p:nvSpPr>
          <p:spPr>
            <a:xfrm>
              <a:off x="612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0" name="Google Shape;3821;p22"/>
            <p:cNvSpPr/>
            <p:nvPr/>
          </p:nvSpPr>
          <p:spPr>
            <a:xfrm>
              <a:off x="-4176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1" name="Google Shape;3822;p22"/>
            <p:cNvSpPr/>
            <p:nvPr/>
          </p:nvSpPr>
          <p:spPr>
            <a:xfrm>
              <a:off x="-8388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2" name="Google Shape;3823;p22"/>
            <p:cNvSpPr/>
            <p:nvPr/>
          </p:nvSpPr>
          <p:spPr>
            <a:xfrm>
              <a:off x="-13824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3" name="Google Shape;3824;p22"/>
            <p:cNvSpPr/>
            <p:nvPr/>
          </p:nvSpPr>
          <p:spPr>
            <a:xfrm>
              <a:off x="-18648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4" name="Google Shape;3825;p22"/>
            <p:cNvSpPr/>
            <p:nvPr/>
          </p:nvSpPr>
          <p:spPr>
            <a:xfrm>
              <a:off x="-22824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5" name="Google Shape;3826;p22"/>
            <p:cNvSpPr/>
            <p:nvPr/>
          </p:nvSpPr>
          <p:spPr>
            <a:xfrm>
              <a:off x="-28260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6" name="Google Shape;3827;p22"/>
            <p:cNvSpPr/>
            <p:nvPr/>
          </p:nvSpPr>
          <p:spPr>
            <a:xfrm>
              <a:off x="-33084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7" name="Google Shape;3828;p22"/>
            <p:cNvSpPr/>
            <p:nvPr/>
          </p:nvSpPr>
          <p:spPr>
            <a:xfrm>
              <a:off x="-37296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8" name="Google Shape;3829;p22"/>
            <p:cNvSpPr/>
            <p:nvPr/>
          </p:nvSpPr>
          <p:spPr>
            <a:xfrm>
              <a:off x="-42696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9" name="Google Shape;3830;p22"/>
            <p:cNvSpPr/>
            <p:nvPr/>
          </p:nvSpPr>
          <p:spPr>
            <a:xfrm>
              <a:off x="-47520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0" name="Google Shape;3831;p22"/>
            <p:cNvSpPr/>
            <p:nvPr/>
          </p:nvSpPr>
          <p:spPr>
            <a:xfrm>
              <a:off x="20484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1" name="Google Shape;3832;p22"/>
            <p:cNvSpPr/>
            <p:nvPr/>
          </p:nvSpPr>
          <p:spPr>
            <a:xfrm>
              <a:off x="15660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2" name="Google Shape;3833;p22"/>
            <p:cNvSpPr/>
            <p:nvPr/>
          </p:nvSpPr>
          <p:spPr>
            <a:xfrm>
              <a:off x="10260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3" name="Google Shape;3834;p22"/>
            <p:cNvSpPr/>
            <p:nvPr/>
          </p:nvSpPr>
          <p:spPr>
            <a:xfrm>
              <a:off x="6048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4" name="Google Shape;3835;p22"/>
            <p:cNvSpPr/>
            <p:nvPr/>
          </p:nvSpPr>
          <p:spPr>
            <a:xfrm>
              <a:off x="612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5" name="Google Shape;3836;p22"/>
            <p:cNvSpPr/>
            <p:nvPr/>
          </p:nvSpPr>
          <p:spPr>
            <a:xfrm>
              <a:off x="-4176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6" name="Google Shape;3837;p22"/>
            <p:cNvSpPr/>
            <p:nvPr/>
          </p:nvSpPr>
          <p:spPr>
            <a:xfrm>
              <a:off x="-8388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7" name="Google Shape;3838;p22"/>
            <p:cNvSpPr/>
            <p:nvPr/>
          </p:nvSpPr>
          <p:spPr>
            <a:xfrm>
              <a:off x="-13824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8" name="Google Shape;3839;p22"/>
            <p:cNvSpPr/>
            <p:nvPr/>
          </p:nvSpPr>
          <p:spPr>
            <a:xfrm>
              <a:off x="-18648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9" name="Google Shape;3840;p22"/>
            <p:cNvSpPr/>
            <p:nvPr/>
          </p:nvSpPr>
          <p:spPr>
            <a:xfrm>
              <a:off x="-22824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0" name="Google Shape;3841;p22"/>
            <p:cNvSpPr/>
            <p:nvPr/>
          </p:nvSpPr>
          <p:spPr>
            <a:xfrm>
              <a:off x="-28260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1" name="Google Shape;3842;p22"/>
            <p:cNvSpPr/>
            <p:nvPr/>
          </p:nvSpPr>
          <p:spPr>
            <a:xfrm>
              <a:off x="-33084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2" name="Google Shape;3843;p22"/>
            <p:cNvSpPr/>
            <p:nvPr/>
          </p:nvSpPr>
          <p:spPr>
            <a:xfrm>
              <a:off x="-37296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3" name="Google Shape;3844;p22"/>
            <p:cNvSpPr/>
            <p:nvPr/>
          </p:nvSpPr>
          <p:spPr>
            <a:xfrm>
              <a:off x="-42696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4" name="Google Shape;3845;p22"/>
            <p:cNvSpPr/>
            <p:nvPr/>
          </p:nvSpPr>
          <p:spPr>
            <a:xfrm>
              <a:off x="20484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5" name="Google Shape;3846;p22"/>
            <p:cNvSpPr/>
            <p:nvPr/>
          </p:nvSpPr>
          <p:spPr>
            <a:xfrm>
              <a:off x="15660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6" name="Google Shape;3847;p22"/>
            <p:cNvSpPr/>
            <p:nvPr/>
          </p:nvSpPr>
          <p:spPr>
            <a:xfrm>
              <a:off x="102600" y="604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7" name="Google Shape;3848;p22"/>
            <p:cNvSpPr/>
            <p:nvPr/>
          </p:nvSpPr>
          <p:spPr>
            <a:xfrm>
              <a:off x="6048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8" name="Google Shape;3849;p22"/>
            <p:cNvSpPr/>
            <p:nvPr/>
          </p:nvSpPr>
          <p:spPr>
            <a:xfrm>
              <a:off x="6120" y="604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9" name="Google Shape;3850;p22"/>
            <p:cNvSpPr/>
            <p:nvPr/>
          </p:nvSpPr>
          <p:spPr>
            <a:xfrm>
              <a:off x="-4176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0" name="Google Shape;3851;p22"/>
            <p:cNvSpPr/>
            <p:nvPr/>
          </p:nvSpPr>
          <p:spPr>
            <a:xfrm>
              <a:off x="-8388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1" name="Google Shape;3852;p22"/>
            <p:cNvSpPr/>
            <p:nvPr/>
          </p:nvSpPr>
          <p:spPr>
            <a:xfrm>
              <a:off x="-138240" y="604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2" name="Google Shape;3853;p22"/>
            <p:cNvSpPr/>
            <p:nvPr/>
          </p:nvSpPr>
          <p:spPr>
            <a:xfrm>
              <a:off x="-18648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3" name="Google Shape;3854;p22"/>
            <p:cNvSpPr/>
            <p:nvPr/>
          </p:nvSpPr>
          <p:spPr>
            <a:xfrm>
              <a:off x="-22824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4" name="Google Shape;3855;p22"/>
            <p:cNvSpPr/>
            <p:nvPr/>
          </p:nvSpPr>
          <p:spPr>
            <a:xfrm>
              <a:off x="-282600" y="604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5" name="Google Shape;3856;p22"/>
            <p:cNvSpPr/>
            <p:nvPr/>
          </p:nvSpPr>
          <p:spPr>
            <a:xfrm>
              <a:off x="-33084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6" name="Google Shape;3857;p22"/>
            <p:cNvSpPr/>
            <p:nvPr/>
          </p:nvSpPr>
          <p:spPr>
            <a:xfrm>
              <a:off x="-37296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7" name="Google Shape;3858;p22"/>
            <p:cNvSpPr/>
            <p:nvPr/>
          </p:nvSpPr>
          <p:spPr>
            <a:xfrm>
              <a:off x="204840" y="550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8" name="Google Shape;3859;p22"/>
            <p:cNvSpPr/>
            <p:nvPr/>
          </p:nvSpPr>
          <p:spPr>
            <a:xfrm>
              <a:off x="15660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9" name="Google Shape;3860;p22"/>
            <p:cNvSpPr/>
            <p:nvPr/>
          </p:nvSpPr>
          <p:spPr>
            <a:xfrm>
              <a:off x="102600" y="550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0" name="Google Shape;3861;p22"/>
            <p:cNvSpPr/>
            <p:nvPr/>
          </p:nvSpPr>
          <p:spPr>
            <a:xfrm>
              <a:off x="60480" y="550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1" name="Google Shape;3862;p22"/>
            <p:cNvSpPr/>
            <p:nvPr/>
          </p:nvSpPr>
          <p:spPr>
            <a:xfrm>
              <a:off x="6120" y="550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2" name="Google Shape;3863;p22"/>
            <p:cNvSpPr/>
            <p:nvPr/>
          </p:nvSpPr>
          <p:spPr>
            <a:xfrm>
              <a:off x="-4176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3" name="Google Shape;3864;p22"/>
            <p:cNvSpPr/>
            <p:nvPr/>
          </p:nvSpPr>
          <p:spPr>
            <a:xfrm>
              <a:off x="-83880" y="550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4" name="Google Shape;3865;p22"/>
            <p:cNvSpPr/>
            <p:nvPr/>
          </p:nvSpPr>
          <p:spPr>
            <a:xfrm>
              <a:off x="-138240" y="550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5" name="Google Shape;3866;p22"/>
            <p:cNvSpPr/>
            <p:nvPr/>
          </p:nvSpPr>
          <p:spPr>
            <a:xfrm>
              <a:off x="-18648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6" name="Google Shape;3867;p22"/>
            <p:cNvSpPr/>
            <p:nvPr/>
          </p:nvSpPr>
          <p:spPr>
            <a:xfrm>
              <a:off x="-228240" y="550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7" name="Google Shape;3868;p22"/>
            <p:cNvSpPr/>
            <p:nvPr/>
          </p:nvSpPr>
          <p:spPr>
            <a:xfrm>
              <a:off x="-282600" y="550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8" name="Google Shape;3869;p22"/>
            <p:cNvSpPr/>
            <p:nvPr/>
          </p:nvSpPr>
          <p:spPr>
            <a:xfrm>
              <a:off x="-33084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9" name="Google Shape;3870;p22"/>
            <p:cNvSpPr/>
            <p:nvPr/>
          </p:nvSpPr>
          <p:spPr>
            <a:xfrm>
              <a:off x="204840" y="508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0" name="Google Shape;3871;p22"/>
            <p:cNvSpPr/>
            <p:nvPr/>
          </p:nvSpPr>
          <p:spPr>
            <a:xfrm>
              <a:off x="15660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1" name="Google Shape;3872;p22"/>
            <p:cNvSpPr/>
            <p:nvPr/>
          </p:nvSpPr>
          <p:spPr>
            <a:xfrm>
              <a:off x="102600" y="508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2" name="Google Shape;3873;p22"/>
            <p:cNvSpPr/>
            <p:nvPr/>
          </p:nvSpPr>
          <p:spPr>
            <a:xfrm>
              <a:off x="60480" y="508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3" name="Google Shape;3874;p22"/>
            <p:cNvSpPr/>
            <p:nvPr/>
          </p:nvSpPr>
          <p:spPr>
            <a:xfrm>
              <a:off x="6120" y="508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4" name="Google Shape;3875;p22"/>
            <p:cNvSpPr/>
            <p:nvPr/>
          </p:nvSpPr>
          <p:spPr>
            <a:xfrm>
              <a:off x="-4176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5" name="Google Shape;3876;p22"/>
            <p:cNvSpPr/>
            <p:nvPr/>
          </p:nvSpPr>
          <p:spPr>
            <a:xfrm>
              <a:off x="-83880" y="508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6" name="Google Shape;3877;p22"/>
            <p:cNvSpPr/>
            <p:nvPr/>
          </p:nvSpPr>
          <p:spPr>
            <a:xfrm>
              <a:off x="-138240" y="508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7" name="Google Shape;3878;p22"/>
            <p:cNvSpPr/>
            <p:nvPr/>
          </p:nvSpPr>
          <p:spPr>
            <a:xfrm>
              <a:off x="-18648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8" name="Google Shape;3879;p22"/>
            <p:cNvSpPr/>
            <p:nvPr/>
          </p:nvSpPr>
          <p:spPr>
            <a:xfrm>
              <a:off x="-228240" y="508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9" name="Google Shape;3880;p22"/>
            <p:cNvSpPr/>
            <p:nvPr/>
          </p:nvSpPr>
          <p:spPr>
            <a:xfrm>
              <a:off x="-282600" y="508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0" name="Google Shape;3881;p22"/>
            <p:cNvSpPr/>
            <p:nvPr/>
          </p:nvSpPr>
          <p:spPr>
            <a:xfrm>
              <a:off x="-33084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1" name="Google Shape;3882;p22"/>
            <p:cNvSpPr/>
            <p:nvPr/>
          </p:nvSpPr>
          <p:spPr>
            <a:xfrm>
              <a:off x="204840" y="460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2" name="Google Shape;3883;p22"/>
            <p:cNvSpPr/>
            <p:nvPr/>
          </p:nvSpPr>
          <p:spPr>
            <a:xfrm>
              <a:off x="15660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3" name="Google Shape;3884;p22"/>
            <p:cNvSpPr/>
            <p:nvPr/>
          </p:nvSpPr>
          <p:spPr>
            <a:xfrm>
              <a:off x="102600" y="460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4" name="Google Shape;3885;p22"/>
            <p:cNvSpPr/>
            <p:nvPr/>
          </p:nvSpPr>
          <p:spPr>
            <a:xfrm>
              <a:off x="60480" y="460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5" name="Google Shape;3886;p22"/>
            <p:cNvSpPr/>
            <p:nvPr/>
          </p:nvSpPr>
          <p:spPr>
            <a:xfrm>
              <a:off x="6120" y="460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6" name="Google Shape;3887;p22"/>
            <p:cNvSpPr/>
            <p:nvPr/>
          </p:nvSpPr>
          <p:spPr>
            <a:xfrm>
              <a:off x="-4176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7" name="Google Shape;3888;p22"/>
            <p:cNvSpPr/>
            <p:nvPr/>
          </p:nvSpPr>
          <p:spPr>
            <a:xfrm>
              <a:off x="-83880" y="460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8" name="Google Shape;3889;p22"/>
            <p:cNvSpPr/>
            <p:nvPr/>
          </p:nvSpPr>
          <p:spPr>
            <a:xfrm>
              <a:off x="-138240" y="460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9" name="Google Shape;3890;p22"/>
            <p:cNvSpPr/>
            <p:nvPr/>
          </p:nvSpPr>
          <p:spPr>
            <a:xfrm>
              <a:off x="-18648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0" name="Google Shape;3891;p22"/>
            <p:cNvSpPr/>
            <p:nvPr/>
          </p:nvSpPr>
          <p:spPr>
            <a:xfrm>
              <a:off x="-228240" y="460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1" name="Google Shape;3892;p22"/>
            <p:cNvSpPr/>
            <p:nvPr/>
          </p:nvSpPr>
          <p:spPr>
            <a:xfrm>
              <a:off x="-282600" y="460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2" name="Google Shape;3893;p22"/>
            <p:cNvSpPr/>
            <p:nvPr/>
          </p:nvSpPr>
          <p:spPr>
            <a:xfrm>
              <a:off x="204840" y="406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3" name="Google Shape;3894;p22"/>
            <p:cNvSpPr/>
            <p:nvPr/>
          </p:nvSpPr>
          <p:spPr>
            <a:xfrm>
              <a:off x="15660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4" name="Google Shape;3895;p22"/>
            <p:cNvSpPr/>
            <p:nvPr/>
          </p:nvSpPr>
          <p:spPr>
            <a:xfrm>
              <a:off x="102600" y="406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5" name="Google Shape;3896;p22"/>
            <p:cNvSpPr/>
            <p:nvPr/>
          </p:nvSpPr>
          <p:spPr>
            <a:xfrm>
              <a:off x="60480" y="406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6" name="Google Shape;3897;p22"/>
            <p:cNvSpPr/>
            <p:nvPr/>
          </p:nvSpPr>
          <p:spPr>
            <a:xfrm>
              <a:off x="6120" y="406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7" name="Google Shape;3898;p22"/>
            <p:cNvSpPr/>
            <p:nvPr/>
          </p:nvSpPr>
          <p:spPr>
            <a:xfrm>
              <a:off x="-4176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8" name="Google Shape;3899;p22"/>
            <p:cNvSpPr/>
            <p:nvPr/>
          </p:nvSpPr>
          <p:spPr>
            <a:xfrm>
              <a:off x="-83880" y="406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9" name="Google Shape;3900;p22"/>
            <p:cNvSpPr/>
            <p:nvPr/>
          </p:nvSpPr>
          <p:spPr>
            <a:xfrm>
              <a:off x="204840" y="364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0" name="Google Shape;3901;p22"/>
            <p:cNvSpPr/>
            <p:nvPr/>
          </p:nvSpPr>
          <p:spPr>
            <a:xfrm>
              <a:off x="15660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1" name="Google Shape;3902;p22"/>
            <p:cNvSpPr/>
            <p:nvPr/>
          </p:nvSpPr>
          <p:spPr>
            <a:xfrm>
              <a:off x="102600" y="364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2" name="Google Shape;3903;p22"/>
            <p:cNvSpPr/>
            <p:nvPr/>
          </p:nvSpPr>
          <p:spPr>
            <a:xfrm>
              <a:off x="60480" y="364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3" name="Google Shape;3904;p22"/>
            <p:cNvSpPr/>
            <p:nvPr/>
          </p:nvSpPr>
          <p:spPr>
            <a:xfrm>
              <a:off x="6120" y="364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4" name="Google Shape;3905;p22"/>
            <p:cNvSpPr/>
            <p:nvPr/>
          </p:nvSpPr>
          <p:spPr>
            <a:xfrm>
              <a:off x="-4176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5" name="Google Shape;3906;p22"/>
            <p:cNvSpPr/>
            <p:nvPr/>
          </p:nvSpPr>
          <p:spPr>
            <a:xfrm>
              <a:off x="-83880" y="364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6" name="Google Shape;3907;p22"/>
            <p:cNvSpPr/>
            <p:nvPr/>
          </p:nvSpPr>
          <p:spPr>
            <a:xfrm>
              <a:off x="204840" y="309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7" name="Google Shape;3908;p22"/>
            <p:cNvSpPr/>
            <p:nvPr/>
          </p:nvSpPr>
          <p:spPr>
            <a:xfrm>
              <a:off x="15660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8" name="Google Shape;3909;p22"/>
            <p:cNvSpPr/>
            <p:nvPr/>
          </p:nvSpPr>
          <p:spPr>
            <a:xfrm>
              <a:off x="102600" y="309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9" name="Google Shape;3910;p22"/>
            <p:cNvSpPr/>
            <p:nvPr/>
          </p:nvSpPr>
          <p:spPr>
            <a:xfrm>
              <a:off x="60480" y="309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0" name="Google Shape;3911;p22"/>
            <p:cNvSpPr/>
            <p:nvPr/>
          </p:nvSpPr>
          <p:spPr>
            <a:xfrm>
              <a:off x="6120" y="309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1" name="Google Shape;3912;p22"/>
            <p:cNvSpPr/>
            <p:nvPr/>
          </p:nvSpPr>
          <p:spPr>
            <a:xfrm>
              <a:off x="-4176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2" name="Google Shape;3913;p22"/>
            <p:cNvSpPr/>
            <p:nvPr/>
          </p:nvSpPr>
          <p:spPr>
            <a:xfrm>
              <a:off x="204840" y="2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3" name="Google Shape;3914;p22"/>
            <p:cNvSpPr/>
            <p:nvPr/>
          </p:nvSpPr>
          <p:spPr>
            <a:xfrm>
              <a:off x="156600" y="2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4" name="Google Shape;3915;p22"/>
            <p:cNvSpPr/>
            <p:nvPr/>
          </p:nvSpPr>
          <p:spPr>
            <a:xfrm>
              <a:off x="102600" y="2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5" name="Google Shape;3916;p22"/>
            <p:cNvSpPr/>
            <p:nvPr/>
          </p:nvSpPr>
          <p:spPr>
            <a:xfrm>
              <a:off x="60480" y="2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6" name="Google Shape;3917;p22"/>
            <p:cNvSpPr/>
            <p:nvPr/>
          </p:nvSpPr>
          <p:spPr>
            <a:xfrm>
              <a:off x="6120" y="2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7" name="Google Shape;3918;p22"/>
            <p:cNvSpPr/>
            <p:nvPr/>
          </p:nvSpPr>
          <p:spPr>
            <a:xfrm>
              <a:off x="204840" y="219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8" name="Google Shape;3919;p22"/>
            <p:cNvSpPr/>
            <p:nvPr/>
          </p:nvSpPr>
          <p:spPr>
            <a:xfrm>
              <a:off x="156600" y="219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9" name="Google Shape;3920;p22"/>
            <p:cNvSpPr/>
            <p:nvPr/>
          </p:nvSpPr>
          <p:spPr>
            <a:xfrm>
              <a:off x="102600" y="2199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0" name="Google Shape;3921;p22"/>
            <p:cNvSpPr/>
            <p:nvPr/>
          </p:nvSpPr>
          <p:spPr>
            <a:xfrm>
              <a:off x="60480" y="219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1" name="Google Shape;3922;p22"/>
            <p:cNvSpPr/>
            <p:nvPr/>
          </p:nvSpPr>
          <p:spPr>
            <a:xfrm>
              <a:off x="24696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2" name="Google Shape;3923;p22"/>
            <p:cNvSpPr/>
            <p:nvPr/>
          </p:nvSpPr>
          <p:spPr>
            <a:xfrm>
              <a:off x="294840" y="893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3" name="Google Shape;3924;p22"/>
            <p:cNvSpPr/>
            <p:nvPr/>
          </p:nvSpPr>
          <p:spPr>
            <a:xfrm>
              <a:off x="336960" y="893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4" name="Google Shape;3925;p22"/>
            <p:cNvSpPr/>
            <p:nvPr/>
          </p:nvSpPr>
          <p:spPr>
            <a:xfrm>
              <a:off x="39132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5" name="Google Shape;3926;p22"/>
            <p:cNvSpPr/>
            <p:nvPr/>
          </p:nvSpPr>
          <p:spPr>
            <a:xfrm>
              <a:off x="43956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6" name="Google Shape;3927;p22"/>
            <p:cNvSpPr/>
            <p:nvPr/>
          </p:nvSpPr>
          <p:spPr>
            <a:xfrm>
              <a:off x="48744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7" name="Google Shape;3928;p22"/>
            <p:cNvSpPr/>
            <p:nvPr/>
          </p:nvSpPr>
          <p:spPr>
            <a:xfrm>
              <a:off x="53568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8" name="Google Shape;3929;p22"/>
            <p:cNvSpPr/>
            <p:nvPr/>
          </p:nvSpPr>
          <p:spPr>
            <a:xfrm>
              <a:off x="58392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9" name="Google Shape;3930;p22"/>
            <p:cNvSpPr/>
            <p:nvPr/>
          </p:nvSpPr>
          <p:spPr>
            <a:xfrm>
              <a:off x="63180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0" name="Google Shape;3931;p22"/>
            <p:cNvSpPr/>
            <p:nvPr/>
          </p:nvSpPr>
          <p:spPr>
            <a:xfrm>
              <a:off x="68004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1" name="Google Shape;3932;p22"/>
            <p:cNvSpPr/>
            <p:nvPr/>
          </p:nvSpPr>
          <p:spPr>
            <a:xfrm>
              <a:off x="72828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2" name="Google Shape;3933;p22"/>
            <p:cNvSpPr/>
            <p:nvPr/>
          </p:nvSpPr>
          <p:spPr>
            <a:xfrm>
              <a:off x="77616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3" name="Google Shape;3934;p22"/>
            <p:cNvSpPr/>
            <p:nvPr/>
          </p:nvSpPr>
          <p:spPr>
            <a:xfrm>
              <a:off x="824400" y="893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4" name="Google Shape;3935;p22"/>
            <p:cNvSpPr/>
            <p:nvPr/>
          </p:nvSpPr>
          <p:spPr>
            <a:xfrm>
              <a:off x="24696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5" name="Google Shape;3936;p22"/>
            <p:cNvSpPr/>
            <p:nvPr/>
          </p:nvSpPr>
          <p:spPr>
            <a:xfrm>
              <a:off x="294840" y="845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6" name="Google Shape;3937;p22"/>
            <p:cNvSpPr/>
            <p:nvPr/>
          </p:nvSpPr>
          <p:spPr>
            <a:xfrm>
              <a:off x="336960" y="845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7" name="Google Shape;3938;p22"/>
            <p:cNvSpPr/>
            <p:nvPr/>
          </p:nvSpPr>
          <p:spPr>
            <a:xfrm>
              <a:off x="39132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8" name="Google Shape;3939;p22"/>
            <p:cNvSpPr/>
            <p:nvPr/>
          </p:nvSpPr>
          <p:spPr>
            <a:xfrm>
              <a:off x="43956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9" name="Google Shape;3940;p22"/>
            <p:cNvSpPr/>
            <p:nvPr/>
          </p:nvSpPr>
          <p:spPr>
            <a:xfrm>
              <a:off x="48744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0" name="Google Shape;3941;p22"/>
            <p:cNvSpPr/>
            <p:nvPr/>
          </p:nvSpPr>
          <p:spPr>
            <a:xfrm>
              <a:off x="53568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1" name="Google Shape;3942;p22"/>
            <p:cNvSpPr/>
            <p:nvPr/>
          </p:nvSpPr>
          <p:spPr>
            <a:xfrm>
              <a:off x="58392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2" name="Google Shape;3943;p22"/>
            <p:cNvSpPr/>
            <p:nvPr/>
          </p:nvSpPr>
          <p:spPr>
            <a:xfrm>
              <a:off x="63180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3" name="Google Shape;3944;p22"/>
            <p:cNvSpPr/>
            <p:nvPr/>
          </p:nvSpPr>
          <p:spPr>
            <a:xfrm>
              <a:off x="68004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4" name="Google Shape;3945;p22"/>
            <p:cNvSpPr/>
            <p:nvPr/>
          </p:nvSpPr>
          <p:spPr>
            <a:xfrm>
              <a:off x="72828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5" name="Google Shape;3946;p22"/>
            <p:cNvSpPr/>
            <p:nvPr/>
          </p:nvSpPr>
          <p:spPr>
            <a:xfrm>
              <a:off x="77616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6" name="Google Shape;3947;p22"/>
            <p:cNvSpPr/>
            <p:nvPr/>
          </p:nvSpPr>
          <p:spPr>
            <a:xfrm>
              <a:off x="82440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7" name="Google Shape;3948;p22"/>
            <p:cNvSpPr/>
            <p:nvPr/>
          </p:nvSpPr>
          <p:spPr>
            <a:xfrm>
              <a:off x="87264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8" name="Google Shape;3949;p22"/>
            <p:cNvSpPr/>
            <p:nvPr/>
          </p:nvSpPr>
          <p:spPr>
            <a:xfrm>
              <a:off x="920880" y="845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9" name="Google Shape;3950;p22"/>
            <p:cNvSpPr/>
            <p:nvPr/>
          </p:nvSpPr>
          <p:spPr>
            <a:xfrm>
              <a:off x="24696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0" name="Google Shape;3951;p22"/>
            <p:cNvSpPr/>
            <p:nvPr/>
          </p:nvSpPr>
          <p:spPr>
            <a:xfrm>
              <a:off x="294840" y="791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1" name="Google Shape;3952;p22"/>
            <p:cNvSpPr/>
            <p:nvPr/>
          </p:nvSpPr>
          <p:spPr>
            <a:xfrm>
              <a:off x="336960" y="791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2" name="Google Shape;3953;p22"/>
            <p:cNvSpPr/>
            <p:nvPr/>
          </p:nvSpPr>
          <p:spPr>
            <a:xfrm>
              <a:off x="39132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3" name="Google Shape;3954;p22"/>
            <p:cNvSpPr/>
            <p:nvPr/>
          </p:nvSpPr>
          <p:spPr>
            <a:xfrm>
              <a:off x="43956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4" name="Google Shape;3955;p22"/>
            <p:cNvSpPr/>
            <p:nvPr/>
          </p:nvSpPr>
          <p:spPr>
            <a:xfrm>
              <a:off x="48744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5" name="Google Shape;3956;p22"/>
            <p:cNvSpPr/>
            <p:nvPr/>
          </p:nvSpPr>
          <p:spPr>
            <a:xfrm>
              <a:off x="53568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6" name="Google Shape;3957;p22"/>
            <p:cNvSpPr/>
            <p:nvPr/>
          </p:nvSpPr>
          <p:spPr>
            <a:xfrm>
              <a:off x="58392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7" name="Google Shape;3958;p22"/>
            <p:cNvSpPr/>
            <p:nvPr/>
          </p:nvSpPr>
          <p:spPr>
            <a:xfrm>
              <a:off x="63180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8" name="Google Shape;3959;p22"/>
            <p:cNvSpPr/>
            <p:nvPr/>
          </p:nvSpPr>
          <p:spPr>
            <a:xfrm>
              <a:off x="68004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9" name="Google Shape;3960;p22"/>
            <p:cNvSpPr/>
            <p:nvPr/>
          </p:nvSpPr>
          <p:spPr>
            <a:xfrm>
              <a:off x="72828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0" name="Google Shape;3961;p22"/>
            <p:cNvSpPr/>
            <p:nvPr/>
          </p:nvSpPr>
          <p:spPr>
            <a:xfrm>
              <a:off x="77616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1" name="Google Shape;3962;p22"/>
            <p:cNvSpPr/>
            <p:nvPr/>
          </p:nvSpPr>
          <p:spPr>
            <a:xfrm>
              <a:off x="82440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2" name="Google Shape;3963;p22"/>
            <p:cNvSpPr/>
            <p:nvPr/>
          </p:nvSpPr>
          <p:spPr>
            <a:xfrm>
              <a:off x="87264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3" name="Google Shape;3964;p22"/>
            <p:cNvSpPr/>
            <p:nvPr/>
          </p:nvSpPr>
          <p:spPr>
            <a:xfrm>
              <a:off x="920880" y="791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4" name="Google Shape;3965;p22"/>
            <p:cNvSpPr/>
            <p:nvPr/>
          </p:nvSpPr>
          <p:spPr>
            <a:xfrm>
              <a:off x="24696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5" name="Google Shape;3966;p22"/>
            <p:cNvSpPr/>
            <p:nvPr/>
          </p:nvSpPr>
          <p:spPr>
            <a:xfrm>
              <a:off x="294840" y="749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6" name="Google Shape;3967;p22"/>
            <p:cNvSpPr/>
            <p:nvPr/>
          </p:nvSpPr>
          <p:spPr>
            <a:xfrm>
              <a:off x="336960" y="749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7" name="Google Shape;3968;p22"/>
            <p:cNvSpPr/>
            <p:nvPr/>
          </p:nvSpPr>
          <p:spPr>
            <a:xfrm>
              <a:off x="39132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8" name="Google Shape;3969;p22"/>
            <p:cNvSpPr/>
            <p:nvPr/>
          </p:nvSpPr>
          <p:spPr>
            <a:xfrm>
              <a:off x="43956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9" name="Google Shape;3970;p22"/>
            <p:cNvSpPr/>
            <p:nvPr/>
          </p:nvSpPr>
          <p:spPr>
            <a:xfrm>
              <a:off x="48744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0" name="Google Shape;3971;p22"/>
            <p:cNvSpPr/>
            <p:nvPr/>
          </p:nvSpPr>
          <p:spPr>
            <a:xfrm>
              <a:off x="53568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1" name="Google Shape;3972;p22"/>
            <p:cNvSpPr/>
            <p:nvPr/>
          </p:nvSpPr>
          <p:spPr>
            <a:xfrm>
              <a:off x="58392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2" name="Google Shape;3973;p22"/>
            <p:cNvSpPr/>
            <p:nvPr/>
          </p:nvSpPr>
          <p:spPr>
            <a:xfrm>
              <a:off x="63180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3" name="Google Shape;3974;p22"/>
            <p:cNvSpPr/>
            <p:nvPr/>
          </p:nvSpPr>
          <p:spPr>
            <a:xfrm>
              <a:off x="68004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4" name="Google Shape;3975;p22"/>
            <p:cNvSpPr/>
            <p:nvPr/>
          </p:nvSpPr>
          <p:spPr>
            <a:xfrm>
              <a:off x="72828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5" name="Google Shape;3976;p22"/>
            <p:cNvSpPr/>
            <p:nvPr/>
          </p:nvSpPr>
          <p:spPr>
            <a:xfrm>
              <a:off x="77616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6" name="Google Shape;3977;p22"/>
            <p:cNvSpPr/>
            <p:nvPr/>
          </p:nvSpPr>
          <p:spPr>
            <a:xfrm>
              <a:off x="82440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7" name="Google Shape;3978;p22"/>
            <p:cNvSpPr/>
            <p:nvPr/>
          </p:nvSpPr>
          <p:spPr>
            <a:xfrm>
              <a:off x="87264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8" name="Google Shape;3979;p22"/>
            <p:cNvSpPr/>
            <p:nvPr/>
          </p:nvSpPr>
          <p:spPr>
            <a:xfrm>
              <a:off x="920880" y="749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9" name="Google Shape;3980;p22"/>
            <p:cNvSpPr/>
            <p:nvPr/>
          </p:nvSpPr>
          <p:spPr>
            <a:xfrm>
              <a:off x="24696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0" name="Google Shape;3981;p22"/>
            <p:cNvSpPr/>
            <p:nvPr/>
          </p:nvSpPr>
          <p:spPr>
            <a:xfrm>
              <a:off x="294840" y="695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1" name="Google Shape;3982;p22"/>
            <p:cNvSpPr/>
            <p:nvPr/>
          </p:nvSpPr>
          <p:spPr>
            <a:xfrm>
              <a:off x="336960" y="695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2" name="Google Shape;3983;p22"/>
            <p:cNvSpPr/>
            <p:nvPr/>
          </p:nvSpPr>
          <p:spPr>
            <a:xfrm>
              <a:off x="39132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3" name="Google Shape;3984;p22"/>
            <p:cNvSpPr/>
            <p:nvPr/>
          </p:nvSpPr>
          <p:spPr>
            <a:xfrm>
              <a:off x="43956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4" name="Google Shape;3985;p22"/>
            <p:cNvSpPr/>
            <p:nvPr/>
          </p:nvSpPr>
          <p:spPr>
            <a:xfrm>
              <a:off x="48744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5" name="Google Shape;3986;p22"/>
            <p:cNvSpPr/>
            <p:nvPr/>
          </p:nvSpPr>
          <p:spPr>
            <a:xfrm>
              <a:off x="53568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6" name="Google Shape;3987;p22"/>
            <p:cNvSpPr/>
            <p:nvPr/>
          </p:nvSpPr>
          <p:spPr>
            <a:xfrm>
              <a:off x="58392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7" name="Google Shape;3988;p22"/>
            <p:cNvSpPr/>
            <p:nvPr/>
          </p:nvSpPr>
          <p:spPr>
            <a:xfrm>
              <a:off x="63180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8" name="Google Shape;3989;p22"/>
            <p:cNvSpPr/>
            <p:nvPr/>
          </p:nvSpPr>
          <p:spPr>
            <a:xfrm>
              <a:off x="68004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9" name="Google Shape;3990;p22"/>
            <p:cNvSpPr/>
            <p:nvPr/>
          </p:nvSpPr>
          <p:spPr>
            <a:xfrm>
              <a:off x="72828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0" name="Google Shape;3991;p22"/>
            <p:cNvSpPr/>
            <p:nvPr/>
          </p:nvSpPr>
          <p:spPr>
            <a:xfrm>
              <a:off x="77616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1" name="Google Shape;3992;p22"/>
            <p:cNvSpPr/>
            <p:nvPr/>
          </p:nvSpPr>
          <p:spPr>
            <a:xfrm>
              <a:off x="82440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2" name="Google Shape;3993;p22"/>
            <p:cNvSpPr/>
            <p:nvPr/>
          </p:nvSpPr>
          <p:spPr>
            <a:xfrm>
              <a:off x="87264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3" name="Google Shape;3994;p22"/>
            <p:cNvSpPr/>
            <p:nvPr/>
          </p:nvSpPr>
          <p:spPr>
            <a:xfrm>
              <a:off x="920880" y="695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4" name="Google Shape;3995;p22"/>
            <p:cNvSpPr/>
            <p:nvPr/>
          </p:nvSpPr>
          <p:spPr>
            <a:xfrm>
              <a:off x="24696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5" name="Google Shape;3996;p22"/>
            <p:cNvSpPr/>
            <p:nvPr/>
          </p:nvSpPr>
          <p:spPr>
            <a:xfrm>
              <a:off x="294840" y="653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6" name="Google Shape;3997;p22"/>
            <p:cNvSpPr/>
            <p:nvPr/>
          </p:nvSpPr>
          <p:spPr>
            <a:xfrm>
              <a:off x="336960" y="653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7" name="Google Shape;3998;p22"/>
            <p:cNvSpPr/>
            <p:nvPr/>
          </p:nvSpPr>
          <p:spPr>
            <a:xfrm>
              <a:off x="39132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8" name="Google Shape;3999;p22"/>
            <p:cNvSpPr/>
            <p:nvPr/>
          </p:nvSpPr>
          <p:spPr>
            <a:xfrm>
              <a:off x="43956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9" name="Google Shape;4000;p22"/>
            <p:cNvSpPr/>
            <p:nvPr/>
          </p:nvSpPr>
          <p:spPr>
            <a:xfrm>
              <a:off x="48744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0" name="Google Shape;4001;p22"/>
            <p:cNvSpPr/>
            <p:nvPr/>
          </p:nvSpPr>
          <p:spPr>
            <a:xfrm>
              <a:off x="53568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1" name="Google Shape;4002;p22"/>
            <p:cNvSpPr/>
            <p:nvPr/>
          </p:nvSpPr>
          <p:spPr>
            <a:xfrm>
              <a:off x="58392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2" name="Google Shape;4003;p22"/>
            <p:cNvSpPr/>
            <p:nvPr/>
          </p:nvSpPr>
          <p:spPr>
            <a:xfrm>
              <a:off x="63180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3" name="Google Shape;4004;p22"/>
            <p:cNvSpPr/>
            <p:nvPr/>
          </p:nvSpPr>
          <p:spPr>
            <a:xfrm>
              <a:off x="68004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4" name="Google Shape;4005;p22"/>
            <p:cNvSpPr/>
            <p:nvPr/>
          </p:nvSpPr>
          <p:spPr>
            <a:xfrm>
              <a:off x="72828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5" name="Google Shape;4006;p22"/>
            <p:cNvSpPr/>
            <p:nvPr/>
          </p:nvSpPr>
          <p:spPr>
            <a:xfrm>
              <a:off x="77616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6" name="Google Shape;4007;p22"/>
            <p:cNvSpPr/>
            <p:nvPr/>
          </p:nvSpPr>
          <p:spPr>
            <a:xfrm>
              <a:off x="82440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7" name="Google Shape;4008;p22"/>
            <p:cNvSpPr/>
            <p:nvPr/>
          </p:nvSpPr>
          <p:spPr>
            <a:xfrm>
              <a:off x="87264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8" name="Google Shape;4009;p22"/>
            <p:cNvSpPr/>
            <p:nvPr/>
          </p:nvSpPr>
          <p:spPr>
            <a:xfrm>
              <a:off x="920880" y="653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9" name="Google Shape;4010;p22"/>
            <p:cNvSpPr/>
            <p:nvPr/>
          </p:nvSpPr>
          <p:spPr>
            <a:xfrm>
              <a:off x="24696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0" name="Google Shape;4011;p22"/>
            <p:cNvSpPr/>
            <p:nvPr/>
          </p:nvSpPr>
          <p:spPr>
            <a:xfrm>
              <a:off x="294840" y="604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1" name="Google Shape;4012;p22"/>
            <p:cNvSpPr/>
            <p:nvPr/>
          </p:nvSpPr>
          <p:spPr>
            <a:xfrm>
              <a:off x="336960" y="604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2" name="Google Shape;4013;p22"/>
            <p:cNvSpPr/>
            <p:nvPr/>
          </p:nvSpPr>
          <p:spPr>
            <a:xfrm>
              <a:off x="39132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3" name="Google Shape;4014;p22"/>
            <p:cNvSpPr/>
            <p:nvPr/>
          </p:nvSpPr>
          <p:spPr>
            <a:xfrm>
              <a:off x="43956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4" name="Google Shape;4015;p22"/>
            <p:cNvSpPr/>
            <p:nvPr/>
          </p:nvSpPr>
          <p:spPr>
            <a:xfrm>
              <a:off x="48744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5" name="Google Shape;4016;p22"/>
            <p:cNvSpPr/>
            <p:nvPr/>
          </p:nvSpPr>
          <p:spPr>
            <a:xfrm>
              <a:off x="53568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6" name="Google Shape;4017;p22"/>
            <p:cNvSpPr/>
            <p:nvPr/>
          </p:nvSpPr>
          <p:spPr>
            <a:xfrm>
              <a:off x="58392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7" name="Google Shape;4018;p22"/>
            <p:cNvSpPr/>
            <p:nvPr/>
          </p:nvSpPr>
          <p:spPr>
            <a:xfrm>
              <a:off x="63180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8" name="Google Shape;4019;p22"/>
            <p:cNvSpPr/>
            <p:nvPr/>
          </p:nvSpPr>
          <p:spPr>
            <a:xfrm>
              <a:off x="68004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9" name="Google Shape;4020;p22"/>
            <p:cNvSpPr/>
            <p:nvPr/>
          </p:nvSpPr>
          <p:spPr>
            <a:xfrm>
              <a:off x="72828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0" name="Google Shape;4021;p22"/>
            <p:cNvSpPr/>
            <p:nvPr/>
          </p:nvSpPr>
          <p:spPr>
            <a:xfrm>
              <a:off x="77616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1" name="Google Shape;4022;p22"/>
            <p:cNvSpPr/>
            <p:nvPr/>
          </p:nvSpPr>
          <p:spPr>
            <a:xfrm>
              <a:off x="824400" y="604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2" name="Google Shape;4023;p22"/>
            <p:cNvSpPr/>
            <p:nvPr/>
          </p:nvSpPr>
          <p:spPr>
            <a:xfrm>
              <a:off x="24696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3" name="Google Shape;4024;p22"/>
            <p:cNvSpPr/>
            <p:nvPr/>
          </p:nvSpPr>
          <p:spPr>
            <a:xfrm>
              <a:off x="294840" y="550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4" name="Google Shape;4025;p22"/>
            <p:cNvSpPr/>
            <p:nvPr/>
          </p:nvSpPr>
          <p:spPr>
            <a:xfrm>
              <a:off x="336960" y="550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5" name="Google Shape;4026;p22"/>
            <p:cNvSpPr/>
            <p:nvPr/>
          </p:nvSpPr>
          <p:spPr>
            <a:xfrm>
              <a:off x="39132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6" name="Google Shape;4027;p22"/>
            <p:cNvSpPr/>
            <p:nvPr/>
          </p:nvSpPr>
          <p:spPr>
            <a:xfrm>
              <a:off x="43956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7" name="Google Shape;4028;p22"/>
            <p:cNvSpPr/>
            <p:nvPr/>
          </p:nvSpPr>
          <p:spPr>
            <a:xfrm>
              <a:off x="48744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8" name="Google Shape;4029;p22"/>
            <p:cNvSpPr/>
            <p:nvPr/>
          </p:nvSpPr>
          <p:spPr>
            <a:xfrm>
              <a:off x="53568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9" name="Google Shape;4030;p22"/>
            <p:cNvSpPr/>
            <p:nvPr/>
          </p:nvSpPr>
          <p:spPr>
            <a:xfrm>
              <a:off x="58392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0" name="Google Shape;4031;p22"/>
            <p:cNvSpPr/>
            <p:nvPr/>
          </p:nvSpPr>
          <p:spPr>
            <a:xfrm>
              <a:off x="63180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1" name="Google Shape;4032;p22"/>
            <p:cNvSpPr/>
            <p:nvPr/>
          </p:nvSpPr>
          <p:spPr>
            <a:xfrm>
              <a:off x="68004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2" name="Google Shape;4033;p22"/>
            <p:cNvSpPr/>
            <p:nvPr/>
          </p:nvSpPr>
          <p:spPr>
            <a:xfrm>
              <a:off x="72828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3" name="Google Shape;4034;p22"/>
            <p:cNvSpPr/>
            <p:nvPr/>
          </p:nvSpPr>
          <p:spPr>
            <a:xfrm>
              <a:off x="776160" y="550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4" name="Google Shape;4035;p22"/>
            <p:cNvSpPr/>
            <p:nvPr/>
          </p:nvSpPr>
          <p:spPr>
            <a:xfrm>
              <a:off x="24696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5" name="Google Shape;4036;p22"/>
            <p:cNvSpPr/>
            <p:nvPr/>
          </p:nvSpPr>
          <p:spPr>
            <a:xfrm>
              <a:off x="294840" y="508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6" name="Google Shape;4037;p22"/>
            <p:cNvSpPr/>
            <p:nvPr/>
          </p:nvSpPr>
          <p:spPr>
            <a:xfrm>
              <a:off x="336960" y="508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7" name="Google Shape;4038;p22"/>
            <p:cNvSpPr/>
            <p:nvPr/>
          </p:nvSpPr>
          <p:spPr>
            <a:xfrm>
              <a:off x="39132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8" name="Google Shape;4039;p22"/>
            <p:cNvSpPr/>
            <p:nvPr/>
          </p:nvSpPr>
          <p:spPr>
            <a:xfrm>
              <a:off x="43956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9" name="Google Shape;4040;p22"/>
            <p:cNvSpPr/>
            <p:nvPr/>
          </p:nvSpPr>
          <p:spPr>
            <a:xfrm>
              <a:off x="48744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0" name="Google Shape;4041;p22"/>
            <p:cNvSpPr/>
            <p:nvPr/>
          </p:nvSpPr>
          <p:spPr>
            <a:xfrm>
              <a:off x="53568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1" name="Google Shape;4042;p22"/>
            <p:cNvSpPr/>
            <p:nvPr/>
          </p:nvSpPr>
          <p:spPr>
            <a:xfrm>
              <a:off x="58392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2" name="Google Shape;4043;p22"/>
            <p:cNvSpPr/>
            <p:nvPr/>
          </p:nvSpPr>
          <p:spPr>
            <a:xfrm>
              <a:off x="63180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3" name="Google Shape;4044;p22"/>
            <p:cNvSpPr/>
            <p:nvPr/>
          </p:nvSpPr>
          <p:spPr>
            <a:xfrm>
              <a:off x="68004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4" name="Google Shape;4045;p22"/>
            <p:cNvSpPr/>
            <p:nvPr/>
          </p:nvSpPr>
          <p:spPr>
            <a:xfrm>
              <a:off x="72828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5" name="Google Shape;4046;p22"/>
            <p:cNvSpPr/>
            <p:nvPr/>
          </p:nvSpPr>
          <p:spPr>
            <a:xfrm>
              <a:off x="776160" y="508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6" name="Google Shape;4047;p22"/>
            <p:cNvSpPr/>
            <p:nvPr/>
          </p:nvSpPr>
          <p:spPr>
            <a:xfrm>
              <a:off x="24696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7" name="Google Shape;4048;p22"/>
            <p:cNvSpPr/>
            <p:nvPr/>
          </p:nvSpPr>
          <p:spPr>
            <a:xfrm>
              <a:off x="294840" y="460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8" name="Google Shape;4049;p22"/>
            <p:cNvSpPr/>
            <p:nvPr/>
          </p:nvSpPr>
          <p:spPr>
            <a:xfrm>
              <a:off x="336960" y="460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9" name="Google Shape;4050;p22"/>
            <p:cNvSpPr/>
            <p:nvPr/>
          </p:nvSpPr>
          <p:spPr>
            <a:xfrm>
              <a:off x="39132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0" name="Google Shape;4051;p22"/>
            <p:cNvSpPr/>
            <p:nvPr/>
          </p:nvSpPr>
          <p:spPr>
            <a:xfrm>
              <a:off x="43956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1" name="Google Shape;4052;p22"/>
            <p:cNvSpPr/>
            <p:nvPr/>
          </p:nvSpPr>
          <p:spPr>
            <a:xfrm>
              <a:off x="48744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2" name="Google Shape;4053;p22"/>
            <p:cNvSpPr/>
            <p:nvPr/>
          </p:nvSpPr>
          <p:spPr>
            <a:xfrm>
              <a:off x="53568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3" name="Google Shape;4054;p22"/>
            <p:cNvSpPr/>
            <p:nvPr/>
          </p:nvSpPr>
          <p:spPr>
            <a:xfrm>
              <a:off x="58392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4" name="Google Shape;4055;p22"/>
            <p:cNvSpPr/>
            <p:nvPr/>
          </p:nvSpPr>
          <p:spPr>
            <a:xfrm>
              <a:off x="63180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5" name="Google Shape;4056;p22"/>
            <p:cNvSpPr/>
            <p:nvPr/>
          </p:nvSpPr>
          <p:spPr>
            <a:xfrm>
              <a:off x="68004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6" name="Google Shape;4057;p22"/>
            <p:cNvSpPr/>
            <p:nvPr/>
          </p:nvSpPr>
          <p:spPr>
            <a:xfrm>
              <a:off x="728280" y="460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7" name="Google Shape;4058;p22"/>
            <p:cNvSpPr/>
            <p:nvPr/>
          </p:nvSpPr>
          <p:spPr>
            <a:xfrm>
              <a:off x="24696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8" name="Google Shape;4059;p22"/>
            <p:cNvSpPr/>
            <p:nvPr/>
          </p:nvSpPr>
          <p:spPr>
            <a:xfrm>
              <a:off x="294840" y="406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9" name="Google Shape;4060;p22"/>
            <p:cNvSpPr/>
            <p:nvPr/>
          </p:nvSpPr>
          <p:spPr>
            <a:xfrm>
              <a:off x="336960" y="406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0" name="Google Shape;4061;p22"/>
            <p:cNvSpPr/>
            <p:nvPr/>
          </p:nvSpPr>
          <p:spPr>
            <a:xfrm>
              <a:off x="39132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1" name="Google Shape;4062;p22"/>
            <p:cNvSpPr/>
            <p:nvPr/>
          </p:nvSpPr>
          <p:spPr>
            <a:xfrm>
              <a:off x="43956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2" name="Google Shape;4063;p22"/>
            <p:cNvSpPr/>
            <p:nvPr/>
          </p:nvSpPr>
          <p:spPr>
            <a:xfrm>
              <a:off x="48744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3" name="Google Shape;4064;p22"/>
            <p:cNvSpPr/>
            <p:nvPr/>
          </p:nvSpPr>
          <p:spPr>
            <a:xfrm>
              <a:off x="535680" y="406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4" name="Google Shape;4065;p22"/>
            <p:cNvSpPr/>
            <p:nvPr/>
          </p:nvSpPr>
          <p:spPr>
            <a:xfrm>
              <a:off x="24696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5" name="Google Shape;4066;p22"/>
            <p:cNvSpPr/>
            <p:nvPr/>
          </p:nvSpPr>
          <p:spPr>
            <a:xfrm>
              <a:off x="294840" y="364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6" name="Google Shape;4067;p22"/>
            <p:cNvSpPr/>
            <p:nvPr/>
          </p:nvSpPr>
          <p:spPr>
            <a:xfrm>
              <a:off x="336960" y="364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7" name="Google Shape;4068;p22"/>
            <p:cNvSpPr/>
            <p:nvPr/>
          </p:nvSpPr>
          <p:spPr>
            <a:xfrm>
              <a:off x="39132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8" name="Google Shape;4069;p22"/>
            <p:cNvSpPr/>
            <p:nvPr/>
          </p:nvSpPr>
          <p:spPr>
            <a:xfrm>
              <a:off x="43956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9" name="Google Shape;4070;p22"/>
            <p:cNvSpPr/>
            <p:nvPr/>
          </p:nvSpPr>
          <p:spPr>
            <a:xfrm>
              <a:off x="48744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0" name="Google Shape;4071;p22"/>
            <p:cNvSpPr/>
            <p:nvPr/>
          </p:nvSpPr>
          <p:spPr>
            <a:xfrm>
              <a:off x="535680" y="364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1" name="Google Shape;4072;p22"/>
            <p:cNvSpPr/>
            <p:nvPr/>
          </p:nvSpPr>
          <p:spPr>
            <a:xfrm>
              <a:off x="24696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2" name="Google Shape;4073;p22"/>
            <p:cNvSpPr/>
            <p:nvPr/>
          </p:nvSpPr>
          <p:spPr>
            <a:xfrm>
              <a:off x="294840" y="309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3" name="Google Shape;4074;p22"/>
            <p:cNvSpPr/>
            <p:nvPr/>
          </p:nvSpPr>
          <p:spPr>
            <a:xfrm>
              <a:off x="336960" y="309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4" name="Google Shape;4075;p22"/>
            <p:cNvSpPr/>
            <p:nvPr/>
          </p:nvSpPr>
          <p:spPr>
            <a:xfrm>
              <a:off x="39132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5" name="Google Shape;4076;p22"/>
            <p:cNvSpPr/>
            <p:nvPr/>
          </p:nvSpPr>
          <p:spPr>
            <a:xfrm>
              <a:off x="43956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6" name="Google Shape;4077;p22"/>
            <p:cNvSpPr/>
            <p:nvPr/>
          </p:nvSpPr>
          <p:spPr>
            <a:xfrm>
              <a:off x="487440" y="309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7" name="Google Shape;4078;p22"/>
            <p:cNvSpPr/>
            <p:nvPr/>
          </p:nvSpPr>
          <p:spPr>
            <a:xfrm>
              <a:off x="246960" y="2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8" name="Google Shape;4079;p22"/>
            <p:cNvSpPr/>
            <p:nvPr/>
          </p:nvSpPr>
          <p:spPr>
            <a:xfrm>
              <a:off x="294840" y="2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9" name="Google Shape;4080;p22"/>
            <p:cNvSpPr/>
            <p:nvPr/>
          </p:nvSpPr>
          <p:spPr>
            <a:xfrm>
              <a:off x="336960" y="2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0" name="Google Shape;4081;p22"/>
            <p:cNvSpPr/>
            <p:nvPr/>
          </p:nvSpPr>
          <p:spPr>
            <a:xfrm>
              <a:off x="391320" y="2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1" name="Google Shape;4082;p22"/>
            <p:cNvSpPr/>
            <p:nvPr/>
          </p:nvSpPr>
          <p:spPr>
            <a:xfrm>
              <a:off x="439560" y="2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2" name="Google Shape;4083;p22"/>
            <p:cNvSpPr/>
            <p:nvPr/>
          </p:nvSpPr>
          <p:spPr>
            <a:xfrm>
              <a:off x="246960" y="219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3" name="Google Shape;4084;p22"/>
            <p:cNvSpPr/>
            <p:nvPr/>
          </p:nvSpPr>
          <p:spPr>
            <a:xfrm>
              <a:off x="294840" y="2199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4" name="Google Shape;4085;p22"/>
            <p:cNvSpPr/>
            <p:nvPr/>
          </p:nvSpPr>
          <p:spPr>
            <a:xfrm>
              <a:off x="336960" y="2199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5" name="Google Shape;4086;p22"/>
            <p:cNvSpPr/>
            <p:nvPr/>
          </p:nvSpPr>
          <p:spPr>
            <a:xfrm>
              <a:off x="391320" y="2199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466" name="Google Shape;4087;p22"/>
          <p:cNvGrpSpPr/>
          <p:nvPr/>
        </p:nvGrpSpPr>
        <p:grpSpPr>
          <a:xfrm>
            <a:off x="-387360" y="2038680"/>
            <a:ext cx="1721160" cy="3103560"/>
            <a:chOff x="-387360" y="2038680"/>
            <a:chExt cx="1721160" cy="3103560"/>
          </a:xfrm>
        </p:grpSpPr>
        <p:sp>
          <p:nvSpPr>
            <p:cNvPr id="2467" name="Google Shape;4088;p22"/>
            <p:cNvSpPr/>
            <p:nvPr/>
          </p:nvSpPr>
          <p:spPr>
            <a:xfrm>
              <a:off x="-387360" y="2038680"/>
              <a:ext cx="1721160" cy="40752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8" name="Google Shape;4089;p22"/>
            <p:cNvSpPr/>
            <p:nvPr/>
          </p:nvSpPr>
          <p:spPr>
            <a:xfrm>
              <a:off x="-387360" y="2442960"/>
              <a:ext cx="1721160" cy="1803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360" bIns="90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9" name="Google Shape;4090;p22"/>
            <p:cNvSpPr/>
            <p:nvPr/>
          </p:nvSpPr>
          <p:spPr>
            <a:xfrm>
              <a:off x="-387360" y="2623680"/>
              <a:ext cx="1721160" cy="251856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470" name="Google Shape;4091;p22"/>
          <p:cNvGrpSpPr/>
          <p:nvPr/>
        </p:nvGrpSpPr>
        <p:grpSpPr>
          <a:xfrm>
            <a:off x="2424600" y="3715560"/>
            <a:ext cx="6718680" cy="1426320"/>
            <a:chOff x="2424600" y="3715560"/>
            <a:chExt cx="6718680" cy="1426320"/>
          </a:xfrm>
        </p:grpSpPr>
        <p:sp>
          <p:nvSpPr>
            <p:cNvPr id="2471" name="Google Shape;4092;p22"/>
            <p:cNvSpPr/>
            <p:nvPr/>
          </p:nvSpPr>
          <p:spPr>
            <a:xfrm>
              <a:off x="2424600" y="3715560"/>
              <a:ext cx="6718680" cy="40752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72" name="Google Shape;4093;p22"/>
            <p:cNvSpPr/>
            <p:nvPr/>
          </p:nvSpPr>
          <p:spPr>
            <a:xfrm>
              <a:off x="2424600" y="4119840"/>
              <a:ext cx="6718680" cy="1803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360" bIns="90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73" name="Google Shape;4094;p22"/>
            <p:cNvSpPr/>
            <p:nvPr/>
          </p:nvSpPr>
          <p:spPr>
            <a:xfrm>
              <a:off x="2424600" y="4300920"/>
              <a:ext cx="6718680" cy="84096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47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_2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5" name="PlaceHolder 1"/>
          <p:cNvSpPr>
            <a:spLocks noGrp="1"/>
          </p:cNvSpPr>
          <p:nvPr>
            <p:ph type="title"/>
          </p:nvPr>
        </p:nvSpPr>
        <p:spPr>
          <a:xfrm>
            <a:off x="1334880" y="83916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76" name="Google Shape;4098;p23"/>
          <p:cNvSpPr/>
          <p:nvPr/>
        </p:nvSpPr>
        <p:spPr>
          <a:xfrm>
            <a:off x="2568960" y="3737520"/>
            <a:ext cx="4005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accent1"/>
                </a:solidFill>
                <a:effectLst/>
                <a:uFillTx/>
                <a:latin typeface="Advent Pro"/>
                <a:ea typeface="Advent Pro"/>
              </a:rPr>
              <a:t>CREDITS: This presentation template was created by Slidesgo, including icons by Flaticon, and infographics &amp; images by Freepik. 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8" name="Google Shape;4100;p24"/>
          <p:cNvGrpSpPr/>
          <p:nvPr/>
        </p:nvGrpSpPr>
        <p:grpSpPr>
          <a:xfrm>
            <a:off x="-720" y="1474560"/>
            <a:ext cx="9143640" cy="3852360"/>
            <a:chOff x="-720" y="1474560"/>
            <a:chExt cx="9143640" cy="3852360"/>
          </a:xfrm>
        </p:grpSpPr>
        <p:grpSp>
          <p:nvGrpSpPr>
            <p:cNvPr id="2479" name="Google Shape;4101;p24"/>
            <p:cNvGrpSpPr/>
            <p:nvPr/>
          </p:nvGrpSpPr>
          <p:grpSpPr>
            <a:xfrm>
              <a:off x="1147320" y="2986200"/>
              <a:ext cx="972360" cy="1032840"/>
              <a:chOff x="1147320" y="2986200"/>
              <a:chExt cx="972360" cy="1032840"/>
            </a:xfrm>
          </p:grpSpPr>
          <p:grpSp>
            <p:nvGrpSpPr>
              <p:cNvPr id="2480" name="Google Shape;4102;p24"/>
              <p:cNvGrpSpPr/>
              <p:nvPr/>
            </p:nvGrpSpPr>
            <p:grpSpPr>
              <a:xfrm>
                <a:off x="1415520" y="3529800"/>
                <a:ext cx="488880" cy="489240"/>
                <a:chOff x="1415520" y="3529800"/>
                <a:chExt cx="488880" cy="489240"/>
              </a:xfrm>
            </p:grpSpPr>
            <p:sp>
              <p:nvSpPr>
                <p:cNvPr id="2481" name="Google Shape;4103;p24"/>
                <p:cNvSpPr/>
                <p:nvPr/>
              </p:nvSpPr>
              <p:spPr>
                <a:xfrm flipH="1">
                  <a:off x="1522800" y="395928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5" h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2" name="Google Shape;4104;p24"/>
                <p:cNvSpPr/>
                <p:nvPr/>
              </p:nvSpPr>
              <p:spPr>
                <a:xfrm flipH="1">
                  <a:off x="1582920" y="395928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4" h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3" name="Google Shape;4105;p24"/>
                <p:cNvSpPr/>
                <p:nvPr/>
              </p:nvSpPr>
              <p:spPr>
                <a:xfrm flipH="1">
                  <a:off x="1630080" y="395928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4" name="Google Shape;4106;p24"/>
                <p:cNvSpPr/>
                <p:nvPr/>
              </p:nvSpPr>
              <p:spPr>
                <a:xfrm flipH="1">
                  <a:off x="1683720" y="395928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7" h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5" name="Google Shape;4107;p24"/>
                <p:cNvSpPr/>
                <p:nvPr/>
              </p:nvSpPr>
              <p:spPr>
                <a:xfrm flipH="1">
                  <a:off x="1522800" y="39056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6" name="Google Shape;4108;p24"/>
                <p:cNvSpPr/>
                <p:nvPr/>
              </p:nvSpPr>
              <p:spPr>
                <a:xfrm flipH="1">
                  <a:off x="1582920" y="390564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7" name="Google Shape;4109;p24"/>
                <p:cNvSpPr/>
                <p:nvPr/>
              </p:nvSpPr>
              <p:spPr>
                <a:xfrm flipH="1">
                  <a:off x="1630080" y="39056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8" name="Google Shape;4110;p24"/>
                <p:cNvSpPr/>
                <p:nvPr/>
              </p:nvSpPr>
              <p:spPr>
                <a:xfrm flipH="1">
                  <a:off x="1683720" y="39056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89" name="Google Shape;4111;p24"/>
                <p:cNvSpPr/>
                <p:nvPr/>
              </p:nvSpPr>
              <p:spPr>
                <a:xfrm flipH="1">
                  <a:off x="1522800" y="385200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0" name="Google Shape;4112;p24"/>
                <p:cNvSpPr/>
                <p:nvPr/>
              </p:nvSpPr>
              <p:spPr>
                <a:xfrm flipH="1">
                  <a:off x="1582920" y="385200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1" name="Google Shape;4113;p24"/>
                <p:cNvSpPr/>
                <p:nvPr/>
              </p:nvSpPr>
              <p:spPr>
                <a:xfrm flipH="1">
                  <a:off x="1630080" y="38520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2" name="Google Shape;4114;p24"/>
                <p:cNvSpPr/>
                <p:nvPr/>
              </p:nvSpPr>
              <p:spPr>
                <a:xfrm flipH="1">
                  <a:off x="1683720" y="385200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3" name="Google Shape;4115;p24"/>
                <p:cNvSpPr/>
                <p:nvPr/>
              </p:nvSpPr>
              <p:spPr>
                <a:xfrm flipH="1">
                  <a:off x="1522800" y="37983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4" name="Google Shape;4116;p24"/>
                <p:cNvSpPr/>
                <p:nvPr/>
              </p:nvSpPr>
              <p:spPr>
                <a:xfrm flipH="1">
                  <a:off x="1582920" y="379836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5" name="Google Shape;4117;p24"/>
                <p:cNvSpPr/>
                <p:nvPr/>
              </p:nvSpPr>
              <p:spPr>
                <a:xfrm flipH="1">
                  <a:off x="1630080" y="37983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6" name="Google Shape;4118;p24"/>
                <p:cNvSpPr/>
                <p:nvPr/>
              </p:nvSpPr>
              <p:spPr>
                <a:xfrm flipH="1">
                  <a:off x="1683720" y="37983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7" name="Google Shape;4119;p24"/>
                <p:cNvSpPr/>
                <p:nvPr/>
              </p:nvSpPr>
              <p:spPr>
                <a:xfrm flipH="1">
                  <a:off x="1522800" y="37447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8" name="Google Shape;4120;p24"/>
                <p:cNvSpPr/>
                <p:nvPr/>
              </p:nvSpPr>
              <p:spPr>
                <a:xfrm flipH="1">
                  <a:off x="1582920" y="374472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499" name="Google Shape;4121;p24"/>
                <p:cNvSpPr/>
                <p:nvPr/>
              </p:nvSpPr>
              <p:spPr>
                <a:xfrm flipH="1">
                  <a:off x="1630080" y="37447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0" name="Google Shape;4122;p24"/>
                <p:cNvSpPr/>
                <p:nvPr/>
              </p:nvSpPr>
              <p:spPr>
                <a:xfrm flipH="1">
                  <a:off x="1683720" y="37447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1" name="Google Shape;4123;p24"/>
                <p:cNvSpPr/>
                <p:nvPr/>
              </p:nvSpPr>
              <p:spPr>
                <a:xfrm flipH="1">
                  <a:off x="1415160" y="369108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2" name="Google Shape;4124;p24"/>
                <p:cNvSpPr/>
                <p:nvPr/>
              </p:nvSpPr>
              <p:spPr>
                <a:xfrm flipH="1">
                  <a:off x="1468800" y="369108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3" name="Google Shape;4125;p24"/>
                <p:cNvSpPr/>
                <p:nvPr/>
              </p:nvSpPr>
              <p:spPr>
                <a:xfrm flipH="1">
                  <a:off x="1522800" y="369108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4" name="Google Shape;4126;p24"/>
                <p:cNvSpPr/>
                <p:nvPr/>
              </p:nvSpPr>
              <p:spPr>
                <a:xfrm flipH="1">
                  <a:off x="1582920" y="369108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5" name="Google Shape;4127;p24"/>
                <p:cNvSpPr/>
                <p:nvPr/>
              </p:nvSpPr>
              <p:spPr>
                <a:xfrm flipH="1">
                  <a:off x="1630080" y="369108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6" name="Google Shape;4128;p24"/>
                <p:cNvSpPr/>
                <p:nvPr/>
              </p:nvSpPr>
              <p:spPr>
                <a:xfrm flipH="1">
                  <a:off x="1683720" y="369108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7" name="Google Shape;4129;p24"/>
                <p:cNvSpPr/>
                <p:nvPr/>
              </p:nvSpPr>
              <p:spPr>
                <a:xfrm flipH="1">
                  <a:off x="1744200" y="369108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8" name="Google Shape;4130;p24"/>
                <p:cNvSpPr/>
                <p:nvPr/>
              </p:nvSpPr>
              <p:spPr>
                <a:xfrm flipH="1">
                  <a:off x="1791000" y="369108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09" name="Google Shape;4131;p24"/>
                <p:cNvSpPr/>
                <p:nvPr/>
              </p:nvSpPr>
              <p:spPr>
                <a:xfrm flipH="1">
                  <a:off x="1844640" y="369108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0" name="Google Shape;4132;p24"/>
                <p:cNvSpPr/>
                <p:nvPr/>
              </p:nvSpPr>
              <p:spPr>
                <a:xfrm flipH="1">
                  <a:off x="1415160" y="36374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1" name="Google Shape;4133;p24"/>
                <p:cNvSpPr/>
                <p:nvPr/>
              </p:nvSpPr>
              <p:spPr>
                <a:xfrm flipH="1">
                  <a:off x="1630080" y="36374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2" name="Google Shape;4134;p24"/>
                <p:cNvSpPr/>
                <p:nvPr/>
              </p:nvSpPr>
              <p:spPr>
                <a:xfrm flipH="1">
                  <a:off x="1844640" y="36374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3" name="Google Shape;4135;p24"/>
                <p:cNvSpPr/>
                <p:nvPr/>
              </p:nvSpPr>
              <p:spPr>
                <a:xfrm flipH="1">
                  <a:off x="1415160" y="35838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4" name="Google Shape;4136;p24"/>
                <p:cNvSpPr/>
                <p:nvPr/>
              </p:nvSpPr>
              <p:spPr>
                <a:xfrm flipH="1">
                  <a:off x="1630080" y="35838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5" name="Google Shape;4137;p24"/>
                <p:cNvSpPr/>
                <p:nvPr/>
              </p:nvSpPr>
              <p:spPr>
                <a:xfrm flipH="1">
                  <a:off x="1844640" y="358380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6" name="Google Shape;4138;p24"/>
                <p:cNvSpPr/>
                <p:nvPr/>
              </p:nvSpPr>
              <p:spPr>
                <a:xfrm flipH="1">
                  <a:off x="1415160" y="35298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7" name="Google Shape;4139;p24"/>
                <p:cNvSpPr/>
                <p:nvPr/>
              </p:nvSpPr>
              <p:spPr>
                <a:xfrm flipH="1">
                  <a:off x="1630080" y="35298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18" name="Google Shape;4140;p24"/>
                <p:cNvSpPr/>
                <p:nvPr/>
              </p:nvSpPr>
              <p:spPr>
                <a:xfrm flipH="1">
                  <a:off x="1844640" y="352980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solidFill>
                    <a:srgbClr val="c9741b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  <p:sp>
            <p:nvSpPr>
              <p:cNvPr id="2519" name="Google Shape;4141;p24"/>
              <p:cNvSpPr/>
              <p:nvPr/>
            </p:nvSpPr>
            <p:spPr>
              <a:xfrm flipH="1">
                <a:off x="1200600" y="3154320"/>
                <a:ext cx="52920" cy="52920"/>
              </a:xfrm>
              <a:custGeom>
                <a:avLst/>
                <a:gdLst>
                  <a:gd name="textAreaLeft" fmla="*/ 360 w 52920"/>
                  <a:gd name="textAreaRight" fmla="*/ 5400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0" name="Google Shape;4142;p24"/>
              <p:cNvSpPr/>
              <p:nvPr/>
            </p:nvSpPr>
            <p:spPr>
              <a:xfrm flipH="1">
                <a:off x="1415160" y="3154320"/>
                <a:ext cx="52920" cy="52920"/>
              </a:xfrm>
              <a:custGeom>
                <a:avLst/>
                <a:gdLst>
                  <a:gd name="textAreaLeft" fmla="*/ 360 w 52920"/>
                  <a:gd name="textAreaRight" fmla="*/ 5400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1" name="Google Shape;4143;p24"/>
              <p:cNvSpPr/>
              <p:nvPr/>
            </p:nvSpPr>
            <p:spPr>
              <a:xfrm flipH="1">
                <a:off x="1683720" y="3093840"/>
                <a:ext cx="59760" cy="59760"/>
              </a:xfrm>
              <a:custGeom>
                <a:avLst/>
                <a:gdLst>
                  <a:gd name="textAreaLeft" fmla="*/ -360 w 59760"/>
                  <a:gd name="textAreaRight" fmla="*/ 60120 w 59760"/>
                  <a:gd name="textAreaTop" fmla="*/ 0 h 59760"/>
                  <a:gd name="textAreaBottom" fmla="*/ 60480 h 5976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0240" bIns="30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2" name="Google Shape;4144;p24"/>
              <p:cNvSpPr/>
              <p:nvPr/>
            </p:nvSpPr>
            <p:spPr>
              <a:xfrm flipH="1">
                <a:off x="2066400" y="3046680"/>
                <a:ext cx="52920" cy="59760"/>
              </a:xfrm>
              <a:custGeom>
                <a:avLst/>
                <a:gdLst>
                  <a:gd name="textAreaLeft" fmla="*/ 360 w 52920"/>
                  <a:gd name="textAreaRight" fmla="*/ 54000 w 52920"/>
                  <a:gd name="textAreaTop" fmla="*/ 0 h 59760"/>
                  <a:gd name="textAreaBottom" fmla="*/ 60480 h 5976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0240" bIns="30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3" name="Google Shape;4145;p24"/>
              <p:cNvSpPr/>
              <p:nvPr/>
            </p:nvSpPr>
            <p:spPr>
              <a:xfrm flipH="1">
                <a:off x="2066400" y="3154320"/>
                <a:ext cx="52920" cy="52920"/>
              </a:xfrm>
              <a:custGeom>
                <a:avLst/>
                <a:gdLst>
                  <a:gd name="textAreaLeft" fmla="*/ 360 w 52920"/>
                  <a:gd name="textAreaRight" fmla="*/ 5400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4" name="Google Shape;4146;p24"/>
              <p:cNvSpPr/>
              <p:nvPr/>
            </p:nvSpPr>
            <p:spPr>
              <a:xfrm flipH="1">
                <a:off x="1744200" y="2986200"/>
                <a:ext cx="46440" cy="59760"/>
              </a:xfrm>
              <a:custGeom>
                <a:avLst/>
                <a:gdLst>
                  <a:gd name="textAreaLeft" fmla="*/ 360 w 46440"/>
                  <a:gd name="textAreaRight" fmla="*/ 47520 w 46440"/>
                  <a:gd name="textAreaTop" fmla="*/ 0 h 59760"/>
                  <a:gd name="textAreaBottom" fmla="*/ 60480 h 5976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0240" bIns="30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5" name="Google Shape;4147;p24"/>
              <p:cNvSpPr/>
              <p:nvPr/>
            </p:nvSpPr>
            <p:spPr>
              <a:xfrm flipH="1">
                <a:off x="1791000" y="2986200"/>
                <a:ext cx="52920" cy="59760"/>
              </a:xfrm>
              <a:custGeom>
                <a:avLst/>
                <a:gdLst>
                  <a:gd name="textAreaLeft" fmla="*/ 360 w 52920"/>
                  <a:gd name="textAreaRight" fmla="*/ 54000 w 52920"/>
                  <a:gd name="textAreaTop" fmla="*/ 0 h 59760"/>
                  <a:gd name="textAreaBottom" fmla="*/ 60480 h 5976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0240" bIns="30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grpSp>
            <p:nvGrpSpPr>
              <p:cNvPr id="2526" name="Google Shape;4148;p24"/>
              <p:cNvGrpSpPr/>
              <p:nvPr/>
            </p:nvGrpSpPr>
            <p:grpSpPr>
              <a:xfrm>
                <a:off x="1147320" y="2986200"/>
                <a:ext cx="972360" cy="542880"/>
                <a:chOff x="1147320" y="2986200"/>
                <a:chExt cx="972360" cy="542880"/>
              </a:xfrm>
            </p:grpSpPr>
            <p:sp>
              <p:nvSpPr>
                <p:cNvPr id="2527" name="Google Shape;4149;p24"/>
                <p:cNvSpPr/>
                <p:nvPr/>
              </p:nvSpPr>
              <p:spPr>
                <a:xfrm flipH="1">
                  <a:off x="120060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28" name="Google Shape;4150;p24"/>
                <p:cNvSpPr/>
                <p:nvPr/>
              </p:nvSpPr>
              <p:spPr>
                <a:xfrm flipH="1">
                  <a:off x="125424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29" name="Google Shape;4151;p24"/>
                <p:cNvSpPr/>
                <p:nvPr/>
              </p:nvSpPr>
              <p:spPr>
                <a:xfrm flipH="1">
                  <a:off x="130788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0" name="Google Shape;4152;p24"/>
                <p:cNvSpPr/>
                <p:nvPr/>
              </p:nvSpPr>
              <p:spPr>
                <a:xfrm flipH="1">
                  <a:off x="136152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1" name="Google Shape;4153;p24"/>
                <p:cNvSpPr/>
                <p:nvPr/>
              </p:nvSpPr>
              <p:spPr>
                <a:xfrm flipH="1">
                  <a:off x="141516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2" name="Google Shape;4154;p24"/>
                <p:cNvSpPr/>
                <p:nvPr/>
              </p:nvSpPr>
              <p:spPr>
                <a:xfrm flipH="1">
                  <a:off x="146880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3" name="Google Shape;4155;p24"/>
                <p:cNvSpPr/>
                <p:nvPr/>
              </p:nvSpPr>
              <p:spPr>
                <a:xfrm flipH="1">
                  <a:off x="1522800" y="34761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4" name="Google Shape;4156;p24"/>
                <p:cNvSpPr/>
                <p:nvPr/>
              </p:nvSpPr>
              <p:spPr>
                <a:xfrm flipH="1">
                  <a:off x="1582920" y="347616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5" name="Google Shape;4157;p24"/>
                <p:cNvSpPr/>
                <p:nvPr/>
              </p:nvSpPr>
              <p:spPr>
                <a:xfrm flipH="1">
                  <a:off x="163008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6" name="Google Shape;4158;p24"/>
                <p:cNvSpPr/>
                <p:nvPr/>
              </p:nvSpPr>
              <p:spPr>
                <a:xfrm flipH="1">
                  <a:off x="1683720" y="34761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7" name="Google Shape;4159;p24"/>
                <p:cNvSpPr/>
                <p:nvPr/>
              </p:nvSpPr>
              <p:spPr>
                <a:xfrm flipH="1">
                  <a:off x="1744200" y="347616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8" name="Google Shape;4160;p24"/>
                <p:cNvSpPr/>
                <p:nvPr/>
              </p:nvSpPr>
              <p:spPr>
                <a:xfrm flipH="1">
                  <a:off x="179100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39" name="Google Shape;4161;p24"/>
                <p:cNvSpPr/>
                <p:nvPr/>
              </p:nvSpPr>
              <p:spPr>
                <a:xfrm flipH="1">
                  <a:off x="1844640" y="34761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0" name="Google Shape;4162;p24"/>
                <p:cNvSpPr/>
                <p:nvPr/>
              </p:nvSpPr>
              <p:spPr>
                <a:xfrm flipH="1">
                  <a:off x="1905120" y="347616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4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1" name="Google Shape;4163;p24"/>
                <p:cNvSpPr/>
                <p:nvPr/>
              </p:nvSpPr>
              <p:spPr>
                <a:xfrm flipH="1">
                  <a:off x="1952280" y="34761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2" name="Google Shape;4164;p24"/>
                <p:cNvSpPr/>
                <p:nvPr/>
              </p:nvSpPr>
              <p:spPr>
                <a:xfrm flipH="1">
                  <a:off x="2005920" y="347616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3" name="Google Shape;4165;p24"/>
                <p:cNvSpPr/>
                <p:nvPr/>
              </p:nvSpPr>
              <p:spPr>
                <a:xfrm flipH="1">
                  <a:off x="120060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4" name="Google Shape;4166;p24"/>
                <p:cNvSpPr/>
                <p:nvPr/>
              </p:nvSpPr>
              <p:spPr>
                <a:xfrm flipH="1">
                  <a:off x="125424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5" name="Google Shape;4167;p24"/>
                <p:cNvSpPr/>
                <p:nvPr/>
              </p:nvSpPr>
              <p:spPr>
                <a:xfrm flipH="1">
                  <a:off x="130788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6" name="Google Shape;4168;p24"/>
                <p:cNvSpPr/>
                <p:nvPr/>
              </p:nvSpPr>
              <p:spPr>
                <a:xfrm flipH="1">
                  <a:off x="136152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7" name="Google Shape;4169;p24"/>
                <p:cNvSpPr/>
                <p:nvPr/>
              </p:nvSpPr>
              <p:spPr>
                <a:xfrm flipH="1">
                  <a:off x="141516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8" name="Google Shape;4170;p24"/>
                <p:cNvSpPr/>
                <p:nvPr/>
              </p:nvSpPr>
              <p:spPr>
                <a:xfrm flipH="1">
                  <a:off x="146880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49" name="Google Shape;4171;p24"/>
                <p:cNvSpPr/>
                <p:nvPr/>
              </p:nvSpPr>
              <p:spPr>
                <a:xfrm flipH="1">
                  <a:off x="1522800" y="34160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0" name="Google Shape;4172;p24"/>
                <p:cNvSpPr/>
                <p:nvPr/>
              </p:nvSpPr>
              <p:spPr>
                <a:xfrm flipH="1">
                  <a:off x="1582920" y="341604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4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1" name="Google Shape;4173;p24"/>
                <p:cNvSpPr/>
                <p:nvPr/>
              </p:nvSpPr>
              <p:spPr>
                <a:xfrm flipH="1">
                  <a:off x="163008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2" name="Google Shape;4174;p24"/>
                <p:cNvSpPr/>
                <p:nvPr/>
              </p:nvSpPr>
              <p:spPr>
                <a:xfrm flipH="1">
                  <a:off x="1683720" y="34160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7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3" name="Google Shape;4175;p24"/>
                <p:cNvSpPr/>
                <p:nvPr/>
              </p:nvSpPr>
              <p:spPr>
                <a:xfrm flipH="1">
                  <a:off x="1744200" y="341604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4" name="Google Shape;4176;p24"/>
                <p:cNvSpPr/>
                <p:nvPr/>
              </p:nvSpPr>
              <p:spPr>
                <a:xfrm flipH="1">
                  <a:off x="179100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5" name="Google Shape;4177;p24"/>
                <p:cNvSpPr/>
                <p:nvPr/>
              </p:nvSpPr>
              <p:spPr>
                <a:xfrm flipH="1">
                  <a:off x="1844640" y="34160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6" name="Google Shape;4178;p24"/>
                <p:cNvSpPr/>
                <p:nvPr/>
              </p:nvSpPr>
              <p:spPr>
                <a:xfrm flipH="1">
                  <a:off x="1905120" y="341604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7" name="Google Shape;4179;p24"/>
                <p:cNvSpPr/>
                <p:nvPr/>
              </p:nvSpPr>
              <p:spPr>
                <a:xfrm flipH="1">
                  <a:off x="1952280" y="34160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8" name="Google Shape;4180;p24"/>
                <p:cNvSpPr/>
                <p:nvPr/>
              </p:nvSpPr>
              <p:spPr>
                <a:xfrm flipH="1">
                  <a:off x="2005920" y="34160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59" name="Google Shape;4181;p24"/>
                <p:cNvSpPr/>
                <p:nvPr/>
              </p:nvSpPr>
              <p:spPr>
                <a:xfrm flipH="1">
                  <a:off x="120060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0" name="Google Shape;4182;p24"/>
                <p:cNvSpPr/>
                <p:nvPr/>
              </p:nvSpPr>
              <p:spPr>
                <a:xfrm flipH="1">
                  <a:off x="125424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1" name="Google Shape;4183;p24"/>
                <p:cNvSpPr/>
                <p:nvPr/>
              </p:nvSpPr>
              <p:spPr>
                <a:xfrm flipH="1">
                  <a:off x="130788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2" name="Google Shape;4184;p24"/>
                <p:cNvSpPr/>
                <p:nvPr/>
              </p:nvSpPr>
              <p:spPr>
                <a:xfrm flipH="1">
                  <a:off x="136152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3" name="Google Shape;4185;p24"/>
                <p:cNvSpPr/>
                <p:nvPr/>
              </p:nvSpPr>
              <p:spPr>
                <a:xfrm flipH="1">
                  <a:off x="141516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4" name="Google Shape;4186;p24"/>
                <p:cNvSpPr/>
                <p:nvPr/>
              </p:nvSpPr>
              <p:spPr>
                <a:xfrm flipH="1">
                  <a:off x="146880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5" name="Google Shape;4187;p24"/>
                <p:cNvSpPr/>
                <p:nvPr/>
              </p:nvSpPr>
              <p:spPr>
                <a:xfrm flipH="1">
                  <a:off x="1522800" y="33688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6" name="Google Shape;4188;p24"/>
                <p:cNvSpPr/>
                <p:nvPr/>
              </p:nvSpPr>
              <p:spPr>
                <a:xfrm flipH="1">
                  <a:off x="1582920" y="336888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4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7" name="Google Shape;4189;p24"/>
                <p:cNvSpPr/>
                <p:nvPr/>
              </p:nvSpPr>
              <p:spPr>
                <a:xfrm flipH="1">
                  <a:off x="163008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8" name="Google Shape;4190;p24"/>
                <p:cNvSpPr/>
                <p:nvPr/>
              </p:nvSpPr>
              <p:spPr>
                <a:xfrm flipH="1">
                  <a:off x="1683720" y="33688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7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69" name="Google Shape;4191;p24"/>
                <p:cNvSpPr/>
                <p:nvPr/>
              </p:nvSpPr>
              <p:spPr>
                <a:xfrm flipH="1">
                  <a:off x="1744200" y="336888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0" name="Google Shape;4192;p24"/>
                <p:cNvSpPr/>
                <p:nvPr/>
              </p:nvSpPr>
              <p:spPr>
                <a:xfrm flipH="1">
                  <a:off x="179100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1" name="Google Shape;4193;p24"/>
                <p:cNvSpPr/>
                <p:nvPr/>
              </p:nvSpPr>
              <p:spPr>
                <a:xfrm flipH="1">
                  <a:off x="1844640" y="33688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2" name="Google Shape;4194;p24"/>
                <p:cNvSpPr/>
                <p:nvPr/>
              </p:nvSpPr>
              <p:spPr>
                <a:xfrm flipH="1">
                  <a:off x="1905120" y="336888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3" name="Google Shape;4195;p24"/>
                <p:cNvSpPr/>
                <p:nvPr/>
              </p:nvSpPr>
              <p:spPr>
                <a:xfrm flipH="1">
                  <a:off x="1952280" y="33688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4" name="Google Shape;4196;p24"/>
                <p:cNvSpPr/>
                <p:nvPr/>
              </p:nvSpPr>
              <p:spPr>
                <a:xfrm flipH="1">
                  <a:off x="2005920" y="33688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5" name="Google Shape;4197;p24"/>
                <p:cNvSpPr/>
                <p:nvPr/>
              </p:nvSpPr>
              <p:spPr>
                <a:xfrm flipH="1">
                  <a:off x="120060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6" name="Google Shape;4198;p24"/>
                <p:cNvSpPr/>
                <p:nvPr/>
              </p:nvSpPr>
              <p:spPr>
                <a:xfrm flipH="1">
                  <a:off x="125424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7" name="Google Shape;4199;p24"/>
                <p:cNvSpPr/>
                <p:nvPr/>
              </p:nvSpPr>
              <p:spPr>
                <a:xfrm flipH="1">
                  <a:off x="130788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8" name="Google Shape;4200;p24"/>
                <p:cNvSpPr/>
                <p:nvPr/>
              </p:nvSpPr>
              <p:spPr>
                <a:xfrm flipH="1">
                  <a:off x="136152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79" name="Google Shape;4201;p24"/>
                <p:cNvSpPr/>
                <p:nvPr/>
              </p:nvSpPr>
              <p:spPr>
                <a:xfrm flipH="1">
                  <a:off x="141516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0" name="Google Shape;4202;p24"/>
                <p:cNvSpPr/>
                <p:nvPr/>
              </p:nvSpPr>
              <p:spPr>
                <a:xfrm flipH="1">
                  <a:off x="146880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1" name="Google Shape;4203;p24"/>
                <p:cNvSpPr/>
                <p:nvPr/>
              </p:nvSpPr>
              <p:spPr>
                <a:xfrm flipH="1">
                  <a:off x="1522800" y="33152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2" name="Google Shape;4204;p24"/>
                <p:cNvSpPr/>
                <p:nvPr/>
              </p:nvSpPr>
              <p:spPr>
                <a:xfrm flipH="1">
                  <a:off x="1582920" y="331524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3" name="Google Shape;4205;p24"/>
                <p:cNvSpPr/>
                <p:nvPr/>
              </p:nvSpPr>
              <p:spPr>
                <a:xfrm flipH="1">
                  <a:off x="163008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4" name="Google Shape;4206;p24"/>
                <p:cNvSpPr/>
                <p:nvPr/>
              </p:nvSpPr>
              <p:spPr>
                <a:xfrm flipH="1">
                  <a:off x="1683720" y="33152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5" name="Google Shape;4207;p24"/>
                <p:cNvSpPr/>
                <p:nvPr/>
              </p:nvSpPr>
              <p:spPr>
                <a:xfrm flipH="1">
                  <a:off x="1744200" y="331524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6" name="Google Shape;4208;p24"/>
                <p:cNvSpPr/>
                <p:nvPr/>
              </p:nvSpPr>
              <p:spPr>
                <a:xfrm flipH="1">
                  <a:off x="179100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7" name="Google Shape;4209;p24"/>
                <p:cNvSpPr/>
                <p:nvPr/>
              </p:nvSpPr>
              <p:spPr>
                <a:xfrm flipH="1">
                  <a:off x="1844640" y="33152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8" name="Google Shape;4210;p24"/>
                <p:cNvSpPr/>
                <p:nvPr/>
              </p:nvSpPr>
              <p:spPr>
                <a:xfrm flipH="1">
                  <a:off x="1905120" y="331524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89" name="Google Shape;4211;p24"/>
                <p:cNvSpPr/>
                <p:nvPr/>
              </p:nvSpPr>
              <p:spPr>
                <a:xfrm flipH="1">
                  <a:off x="195228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0" name="Google Shape;4212;p24"/>
                <p:cNvSpPr/>
                <p:nvPr/>
              </p:nvSpPr>
              <p:spPr>
                <a:xfrm flipH="1">
                  <a:off x="2005920" y="331524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1" name="Google Shape;4213;p24"/>
                <p:cNvSpPr/>
                <p:nvPr/>
              </p:nvSpPr>
              <p:spPr>
                <a:xfrm flipH="1">
                  <a:off x="120060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2" name="Google Shape;4214;p24"/>
                <p:cNvSpPr/>
                <p:nvPr/>
              </p:nvSpPr>
              <p:spPr>
                <a:xfrm flipH="1">
                  <a:off x="125424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3" name="Google Shape;4215;p24"/>
                <p:cNvSpPr/>
                <p:nvPr/>
              </p:nvSpPr>
              <p:spPr>
                <a:xfrm flipH="1">
                  <a:off x="130788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4" name="Google Shape;4216;p24"/>
                <p:cNvSpPr/>
                <p:nvPr/>
              </p:nvSpPr>
              <p:spPr>
                <a:xfrm flipH="1">
                  <a:off x="136152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5" name="Google Shape;4217;p24"/>
                <p:cNvSpPr/>
                <p:nvPr/>
              </p:nvSpPr>
              <p:spPr>
                <a:xfrm flipH="1">
                  <a:off x="141516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6" name="Google Shape;4218;p24"/>
                <p:cNvSpPr/>
                <p:nvPr/>
              </p:nvSpPr>
              <p:spPr>
                <a:xfrm flipH="1">
                  <a:off x="146880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7" name="Google Shape;4219;p24"/>
                <p:cNvSpPr/>
                <p:nvPr/>
              </p:nvSpPr>
              <p:spPr>
                <a:xfrm flipH="1">
                  <a:off x="1522800" y="325476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8" name="Google Shape;4220;p24"/>
                <p:cNvSpPr/>
                <p:nvPr/>
              </p:nvSpPr>
              <p:spPr>
                <a:xfrm flipH="1">
                  <a:off x="1582920" y="325476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4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599" name="Google Shape;4221;p24"/>
                <p:cNvSpPr/>
                <p:nvPr/>
              </p:nvSpPr>
              <p:spPr>
                <a:xfrm flipH="1">
                  <a:off x="163008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0" name="Google Shape;4222;p24"/>
                <p:cNvSpPr/>
                <p:nvPr/>
              </p:nvSpPr>
              <p:spPr>
                <a:xfrm flipH="1">
                  <a:off x="1683720" y="325476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7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1" name="Google Shape;4223;p24"/>
                <p:cNvSpPr/>
                <p:nvPr/>
              </p:nvSpPr>
              <p:spPr>
                <a:xfrm flipH="1">
                  <a:off x="1744200" y="325476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2" name="Google Shape;4224;p24"/>
                <p:cNvSpPr/>
                <p:nvPr/>
              </p:nvSpPr>
              <p:spPr>
                <a:xfrm flipH="1">
                  <a:off x="179100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3" name="Google Shape;4225;p24"/>
                <p:cNvSpPr/>
                <p:nvPr/>
              </p:nvSpPr>
              <p:spPr>
                <a:xfrm flipH="1">
                  <a:off x="1844640" y="325476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4" name="Google Shape;4226;p24"/>
                <p:cNvSpPr/>
                <p:nvPr/>
              </p:nvSpPr>
              <p:spPr>
                <a:xfrm flipH="1">
                  <a:off x="1905120" y="325476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5" name="Google Shape;4227;p24"/>
                <p:cNvSpPr/>
                <p:nvPr/>
              </p:nvSpPr>
              <p:spPr>
                <a:xfrm flipH="1">
                  <a:off x="1952280" y="325476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6" name="Google Shape;4228;p24"/>
                <p:cNvSpPr/>
                <p:nvPr/>
              </p:nvSpPr>
              <p:spPr>
                <a:xfrm flipH="1">
                  <a:off x="2005920" y="325476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7" name="Google Shape;4229;p24"/>
                <p:cNvSpPr/>
                <p:nvPr/>
              </p:nvSpPr>
              <p:spPr>
                <a:xfrm flipH="1">
                  <a:off x="120060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8" name="Google Shape;4230;p24"/>
                <p:cNvSpPr/>
                <p:nvPr/>
              </p:nvSpPr>
              <p:spPr>
                <a:xfrm flipH="1">
                  <a:off x="125424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09" name="Google Shape;4231;p24"/>
                <p:cNvSpPr/>
                <p:nvPr/>
              </p:nvSpPr>
              <p:spPr>
                <a:xfrm flipH="1">
                  <a:off x="130788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0" name="Google Shape;4232;p24"/>
                <p:cNvSpPr/>
                <p:nvPr/>
              </p:nvSpPr>
              <p:spPr>
                <a:xfrm flipH="1">
                  <a:off x="136152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1" name="Google Shape;4233;p24"/>
                <p:cNvSpPr/>
                <p:nvPr/>
              </p:nvSpPr>
              <p:spPr>
                <a:xfrm flipH="1">
                  <a:off x="141516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2" name="Google Shape;4234;p24"/>
                <p:cNvSpPr/>
                <p:nvPr/>
              </p:nvSpPr>
              <p:spPr>
                <a:xfrm flipH="1">
                  <a:off x="146880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3" name="Google Shape;4235;p24"/>
                <p:cNvSpPr/>
                <p:nvPr/>
              </p:nvSpPr>
              <p:spPr>
                <a:xfrm flipH="1">
                  <a:off x="1522800" y="320796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4" name="Google Shape;4236;p24"/>
                <p:cNvSpPr/>
                <p:nvPr/>
              </p:nvSpPr>
              <p:spPr>
                <a:xfrm flipH="1">
                  <a:off x="1582920" y="320796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4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5" name="Google Shape;4237;p24"/>
                <p:cNvSpPr/>
                <p:nvPr/>
              </p:nvSpPr>
              <p:spPr>
                <a:xfrm flipH="1">
                  <a:off x="163008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6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6" name="Google Shape;4238;p24"/>
                <p:cNvSpPr/>
                <p:nvPr/>
              </p:nvSpPr>
              <p:spPr>
                <a:xfrm flipH="1">
                  <a:off x="1683720" y="320796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7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7" name="Google Shape;4239;p24"/>
                <p:cNvSpPr/>
                <p:nvPr/>
              </p:nvSpPr>
              <p:spPr>
                <a:xfrm flipH="1">
                  <a:off x="1744200" y="320796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8" name="Google Shape;4240;p24"/>
                <p:cNvSpPr/>
                <p:nvPr/>
              </p:nvSpPr>
              <p:spPr>
                <a:xfrm flipH="1">
                  <a:off x="179100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19" name="Google Shape;4241;p24"/>
                <p:cNvSpPr/>
                <p:nvPr/>
              </p:nvSpPr>
              <p:spPr>
                <a:xfrm flipH="1">
                  <a:off x="1844640" y="320796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0" name="Google Shape;4242;p24"/>
                <p:cNvSpPr/>
                <p:nvPr/>
              </p:nvSpPr>
              <p:spPr>
                <a:xfrm flipH="1">
                  <a:off x="1905120" y="320796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1" name="Google Shape;4243;p24"/>
                <p:cNvSpPr/>
                <p:nvPr/>
              </p:nvSpPr>
              <p:spPr>
                <a:xfrm flipH="1">
                  <a:off x="1952280" y="32079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2" name="Google Shape;4244;p24"/>
                <p:cNvSpPr/>
                <p:nvPr/>
              </p:nvSpPr>
              <p:spPr>
                <a:xfrm flipH="1">
                  <a:off x="2005920" y="320796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3" name="Google Shape;4245;p24"/>
                <p:cNvSpPr/>
                <p:nvPr/>
              </p:nvSpPr>
              <p:spPr>
                <a:xfrm flipH="1">
                  <a:off x="1146960" y="34225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4" name="Google Shape;4246;p24"/>
                <p:cNvSpPr/>
                <p:nvPr/>
              </p:nvSpPr>
              <p:spPr>
                <a:xfrm flipH="1">
                  <a:off x="1146960" y="337572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5" name="Google Shape;4247;p24"/>
                <p:cNvSpPr/>
                <p:nvPr/>
              </p:nvSpPr>
              <p:spPr>
                <a:xfrm flipH="1">
                  <a:off x="1146960" y="33152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6" name="Google Shape;4248;p24"/>
                <p:cNvSpPr/>
                <p:nvPr/>
              </p:nvSpPr>
              <p:spPr>
                <a:xfrm flipH="1">
                  <a:off x="1146960" y="32616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7" name="Google Shape;4249;p24"/>
                <p:cNvSpPr/>
                <p:nvPr/>
              </p:nvSpPr>
              <p:spPr>
                <a:xfrm flipH="1">
                  <a:off x="1146960" y="321444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8" name="Google Shape;4250;p24"/>
                <p:cNvSpPr/>
                <p:nvPr/>
              </p:nvSpPr>
              <p:spPr>
                <a:xfrm flipH="1">
                  <a:off x="125424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29" name="Google Shape;4251;p24"/>
                <p:cNvSpPr/>
                <p:nvPr/>
              </p:nvSpPr>
              <p:spPr>
                <a:xfrm flipH="1">
                  <a:off x="130788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0" name="Google Shape;4252;p24"/>
                <p:cNvSpPr/>
                <p:nvPr/>
              </p:nvSpPr>
              <p:spPr>
                <a:xfrm flipH="1">
                  <a:off x="136152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1" name="Google Shape;4253;p24"/>
                <p:cNvSpPr/>
                <p:nvPr/>
              </p:nvSpPr>
              <p:spPr>
                <a:xfrm flipH="1">
                  <a:off x="146880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2" name="Google Shape;4254;p24"/>
                <p:cNvSpPr/>
                <p:nvPr/>
              </p:nvSpPr>
              <p:spPr>
                <a:xfrm flipH="1">
                  <a:off x="1522800" y="31543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3" name="Google Shape;4255;p24"/>
                <p:cNvSpPr/>
                <p:nvPr/>
              </p:nvSpPr>
              <p:spPr>
                <a:xfrm flipH="1">
                  <a:off x="1582920" y="315432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4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4" name="Google Shape;4256;p24"/>
                <p:cNvSpPr/>
                <p:nvPr/>
              </p:nvSpPr>
              <p:spPr>
                <a:xfrm flipH="1">
                  <a:off x="163008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5" name="Google Shape;4257;p24"/>
                <p:cNvSpPr/>
                <p:nvPr/>
              </p:nvSpPr>
              <p:spPr>
                <a:xfrm flipH="1">
                  <a:off x="1683720" y="31543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7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6" name="Google Shape;4258;p24"/>
                <p:cNvSpPr/>
                <p:nvPr/>
              </p:nvSpPr>
              <p:spPr>
                <a:xfrm flipH="1">
                  <a:off x="1744200" y="315432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7" name="Google Shape;4259;p24"/>
                <p:cNvSpPr/>
                <p:nvPr/>
              </p:nvSpPr>
              <p:spPr>
                <a:xfrm flipH="1">
                  <a:off x="179100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8" name="Google Shape;4260;p24"/>
                <p:cNvSpPr/>
                <p:nvPr/>
              </p:nvSpPr>
              <p:spPr>
                <a:xfrm flipH="1">
                  <a:off x="1844640" y="31543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39" name="Google Shape;4261;p24"/>
                <p:cNvSpPr/>
                <p:nvPr/>
              </p:nvSpPr>
              <p:spPr>
                <a:xfrm flipH="1">
                  <a:off x="1905120" y="3154320"/>
                  <a:ext cx="46440" cy="5292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9525" h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0" name="Google Shape;4262;p24"/>
                <p:cNvSpPr/>
                <p:nvPr/>
              </p:nvSpPr>
              <p:spPr>
                <a:xfrm flipH="1">
                  <a:off x="1952280" y="31543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1" name="Google Shape;4263;p24"/>
                <p:cNvSpPr/>
                <p:nvPr/>
              </p:nvSpPr>
              <p:spPr>
                <a:xfrm flipH="1">
                  <a:off x="2005920" y="3154320"/>
                  <a:ext cx="59760" cy="5292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2246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2" name="Google Shape;4264;p24"/>
                <p:cNvSpPr/>
                <p:nvPr/>
              </p:nvSpPr>
              <p:spPr>
                <a:xfrm flipH="1">
                  <a:off x="1744200" y="309384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3" name="Google Shape;4265;p24"/>
                <p:cNvSpPr/>
                <p:nvPr/>
              </p:nvSpPr>
              <p:spPr>
                <a:xfrm flipH="1">
                  <a:off x="1791000" y="30938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4" name="Google Shape;4266;p24"/>
                <p:cNvSpPr/>
                <p:nvPr/>
              </p:nvSpPr>
              <p:spPr>
                <a:xfrm flipH="1">
                  <a:off x="1844640" y="30938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5" name="Google Shape;4267;p24"/>
                <p:cNvSpPr/>
                <p:nvPr/>
              </p:nvSpPr>
              <p:spPr>
                <a:xfrm flipH="1">
                  <a:off x="1905120" y="309384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6" name="Google Shape;4268;p24"/>
                <p:cNvSpPr/>
                <p:nvPr/>
              </p:nvSpPr>
              <p:spPr>
                <a:xfrm flipH="1">
                  <a:off x="1952280" y="309384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7" name="Google Shape;4269;p24"/>
                <p:cNvSpPr/>
                <p:nvPr/>
              </p:nvSpPr>
              <p:spPr>
                <a:xfrm flipH="1">
                  <a:off x="2005920" y="309384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8" name="Google Shape;4270;p24"/>
                <p:cNvSpPr/>
                <p:nvPr/>
              </p:nvSpPr>
              <p:spPr>
                <a:xfrm flipH="1">
                  <a:off x="1683720" y="30466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7" h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49" name="Google Shape;4271;p24"/>
                <p:cNvSpPr/>
                <p:nvPr/>
              </p:nvSpPr>
              <p:spPr>
                <a:xfrm flipH="1">
                  <a:off x="1744200" y="304668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0" name="Google Shape;4272;p24"/>
                <p:cNvSpPr/>
                <p:nvPr/>
              </p:nvSpPr>
              <p:spPr>
                <a:xfrm flipH="1">
                  <a:off x="1791000" y="30466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1" name="Google Shape;4273;p24"/>
                <p:cNvSpPr/>
                <p:nvPr/>
              </p:nvSpPr>
              <p:spPr>
                <a:xfrm flipH="1">
                  <a:off x="1844640" y="30466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2" name="Google Shape;4274;p24"/>
                <p:cNvSpPr/>
                <p:nvPr/>
              </p:nvSpPr>
              <p:spPr>
                <a:xfrm flipH="1">
                  <a:off x="1905120" y="3046680"/>
                  <a:ext cx="46440" cy="4644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9525" h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3" name="Google Shape;4275;p24"/>
                <p:cNvSpPr/>
                <p:nvPr/>
              </p:nvSpPr>
              <p:spPr>
                <a:xfrm flipH="1">
                  <a:off x="1952280" y="304668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4" name="Google Shape;4276;p24"/>
                <p:cNvSpPr/>
                <p:nvPr/>
              </p:nvSpPr>
              <p:spPr>
                <a:xfrm flipH="1">
                  <a:off x="2005920" y="3046680"/>
                  <a:ext cx="59760" cy="4644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2246" h="952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5" name="Google Shape;4277;p24"/>
                <p:cNvSpPr/>
                <p:nvPr/>
              </p:nvSpPr>
              <p:spPr>
                <a:xfrm flipH="1">
                  <a:off x="2066400" y="3107160"/>
                  <a:ext cx="52920" cy="4644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46440"/>
                    <a:gd name="textAreaBottom" fmla="*/ 47160 h 46440"/>
                  </a:gdLst>
                  <a:ahLst/>
                  <a:cxnLst/>
                  <a:rect l="textAreaLeft" t="textAreaTop" r="textAreaRight" b="textAreaBottom"/>
                  <a:pathLst>
                    <a:path w="10885" h="952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3400" bIns="234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6" name="Google Shape;4278;p24"/>
                <p:cNvSpPr/>
                <p:nvPr/>
              </p:nvSpPr>
              <p:spPr>
                <a:xfrm flipH="1">
                  <a:off x="2066400" y="320796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7" name="Google Shape;4279;p24"/>
                <p:cNvSpPr/>
                <p:nvPr/>
              </p:nvSpPr>
              <p:spPr>
                <a:xfrm flipH="1">
                  <a:off x="2066400" y="326160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8" name="Google Shape;4280;p24"/>
                <p:cNvSpPr/>
                <p:nvPr/>
              </p:nvSpPr>
              <p:spPr>
                <a:xfrm flipH="1">
                  <a:off x="2066400" y="331524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59" name="Google Shape;4281;p24"/>
                <p:cNvSpPr/>
                <p:nvPr/>
              </p:nvSpPr>
              <p:spPr>
                <a:xfrm flipH="1">
                  <a:off x="2066400" y="336888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0" name="Google Shape;4282;p24"/>
                <p:cNvSpPr/>
                <p:nvPr/>
              </p:nvSpPr>
              <p:spPr>
                <a:xfrm flipH="1">
                  <a:off x="2066400" y="3422520"/>
                  <a:ext cx="52920" cy="5292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2920"/>
                    <a:gd name="textAreaBottom" fmla="*/ 53640 h 52920"/>
                  </a:gdLst>
                  <a:ahLst/>
                  <a:cxnLst/>
                  <a:rect l="textAreaLeft" t="textAreaTop" r="textAreaRight" b="textAreaBottom"/>
                  <a:pathLst>
                    <a:path w="10885" h="1088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26640" bIns="266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1" name="Google Shape;4283;p24"/>
                <p:cNvSpPr/>
                <p:nvPr/>
              </p:nvSpPr>
              <p:spPr>
                <a:xfrm flipH="1">
                  <a:off x="1683720" y="298620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7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2" name="Google Shape;4284;p24"/>
                <p:cNvSpPr/>
                <p:nvPr/>
              </p:nvSpPr>
              <p:spPr>
                <a:xfrm flipH="1">
                  <a:off x="1844640" y="298620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3" name="Google Shape;4285;p24"/>
                <p:cNvSpPr/>
                <p:nvPr/>
              </p:nvSpPr>
              <p:spPr>
                <a:xfrm flipH="1">
                  <a:off x="1905120" y="2986200"/>
                  <a:ext cx="46440" cy="59760"/>
                </a:xfrm>
                <a:custGeom>
                  <a:avLst/>
                  <a:gdLst>
                    <a:gd name="textAreaLeft" fmla="*/ 360 w 46440"/>
                    <a:gd name="textAreaRight" fmla="*/ 47520 w 4644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9525" h="1224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4" name="Google Shape;4286;p24"/>
                <p:cNvSpPr/>
                <p:nvPr/>
              </p:nvSpPr>
              <p:spPr>
                <a:xfrm flipH="1">
                  <a:off x="1952280" y="2986200"/>
                  <a:ext cx="52920" cy="59760"/>
                </a:xfrm>
                <a:custGeom>
                  <a:avLst/>
                  <a:gdLst>
                    <a:gd name="textAreaLeft" fmla="*/ 360 w 52920"/>
                    <a:gd name="textAreaRight" fmla="*/ 54000 w 5292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0885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665" name="Google Shape;4287;p24"/>
                <p:cNvSpPr/>
                <p:nvPr/>
              </p:nvSpPr>
              <p:spPr>
                <a:xfrm flipH="1">
                  <a:off x="2005920" y="2986200"/>
                  <a:ext cx="59760" cy="59760"/>
                </a:xfrm>
                <a:custGeom>
                  <a:avLst/>
                  <a:gdLst>
                    <a:gd name="textAreaLeft" fmla="*/ -360 w 59760"/>
                    <a:gd name="textAreaRight" fmla="*/ 60120 w 59760"/>
                    <a:gd name="textAreaTop" fmla="*/ 0 h 59760"/>
                    <a:gd name="textAreaBottom" fmla="*/ 60480 h 59760"/>
                  </a:gdLst>
                  <a:ahLst/>
                  <a:cxnLst/>
                  <a:rect l="textAreaLeft" t="textAreaTop" r="textAreaRight" b="textAreaBottom"/>
                  <a:pathLst>
                    <a:path w="12246" h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rgbClr val="ffd966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0240" bIns="302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  <p:grpSp>
          <p:nvGrpSpPr>
            <p:cNvPr id="2666" name="Google Shape;4288;p24"/>
            <p:cNvGrpSpPr/>
            <p:nvPr/>
          </p:nvGrpSpPr>
          <p:grpSpPr>
            <a:xfrm>
              <a:off x="414360" y="3387600"/>
              <a:ext cx="635400" cy="675000"/>
              <a:chOff x="414360" y="3387600"/>
              <a:chExt cx="635400" cy="675000"/>
            </a:xfrm>
          </p:grpSpPr>
          <p:sp>
            <p:nvSpPr>
              <p:cNvPr id="2667" name="Google Shape;4289;p24"/>
              <p:cNvSpPr/>
              <p:nvPr/>
            </p:nvSpPr>
            <p:spPr>
              <a:xfrm>
                <a:off x="765360" y="40237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68" name="Google Shape;4290;p24"/>
              <p:cNvSpPr/>
              <p:nvPr/>
            </p:nvSpPr>
            <p:spPr>
              <a:xfrm>
                <a:off x="734400" y="402372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69" name="Google Shape;4291;p24"/>
              <p:cNvSpPr/>
              <p:nvPr/>
            </p:nvSpPr>
            <p:spPr>
              <a:xfrm>
                <a:off x="699480" y="40237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0" name="Google Shape;4292;p24"/>
              <p:cNvSpPr/>
              <p:nvPr/>
            </p:nvSpPr>
            <p:spPr>
              <a:xfrm>
                <a:off x="659880" y="40237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1" name="Google Shape;4293;p24"/>
              <p:cNvSpPr/>
              <p:nvPr/>
            </p:nvSpPr>
            <p:spPr>
              <a:xfrm>
                <a:off x="765360" y="39888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2" name="Google Shape;4294;p24"/>
              <p:cNvSpPr/>
              <p:nvPr/>
            </p:nvSpPr>
            <p:spPr>
              <a:xfrm>
                <a:off x="734400" y="39888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3" name="Google Shape;4295;p24"/>
              <p:cNvSpPr/>
              <p:nvPr/>
            </p:nvSpPr>
            <p:spPr>
              <a:xfrm>
                <a:off x="699480" y="39888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4" name="Google Shape;4296;p24"/>
              <p:cNvSpPr/>
              <p:nvPr/>
            </p:nvSpPr>
            <p:spPr>
              <a:xfrm>
                <a:off x="659880" y="39888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5" name="Google Shape;4297;p24"/>
              <p:cNvSpPr/>
              <p:nvPr/>
            </p:nvSpPr>
            <p:spPr>
              <a:xfrm>
                <a:off x="765360" y="3953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6" name="Google Shape;4298;p24"/>
              <p:cNvSpPr/>
              <p:nvPr/>
            </p:nvSpPr>
            <p:spPr>
              <a:xfrm>
                <a:off x="734400" y="395352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7" name="Google Shape;4299;p24"/>
              <p:cNvSpPr/>
              <p:nvPr/>
            </p:nvSpPr>
            <p:spPr>
              <a:xfrm>
                <a:off x="699480" y="3953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8" name="Google Shape;4300;p24"/>
              <p:cNvSpPr/>
              <p:nvPr/>
            </p:nvSpPr>
            <p:spPr>
              <a:xfrm>
                <a:off x="659880" y="3953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9" name="Google Shape;4301;p24"/>
              <p:cNvSpPr/>
              <p:nvPr/>
            </p:nvSpPr>
            <p:spPr>
              <a:xfrm>
                <a:off x="765360" y="39186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0" name="Google Shape;4302;p24"/>
              <p:cNvSpPr/>
              <p:nvPr/>
            </p:nvSpPr>
            <p:spPr>
              <a:xfrm>
                <a:off x="734400" y="39186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1" name="Google Shape;4303;p24"/>
              <p:cNvSpPr/>
              <p:nvPr/>
            </p:nvSpPr>
            <p:spPr>
              <a:xfrm>
                <a:off x="699480" y="39186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2" name="Google Shape;4304;p24"/>
              <p:cNvSpPr/>
              <p:nvPr/>
            </p:nvSpPr>
            <p:spPr>
              <a:xfrm>
                <a:off x="659880" y="39186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3" name="Google Shape;4305;p24"/>
              <p:cNvSpPr/>
              <p:nvPr/>
            </p:nvSpPr>
            <p:spPr>
              <a:xfrm>
                <a:off x="765360" y="38833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4" name="Google Shape;4306;p24"/>
              <p:cNvSpPr/>
              <p:nvPr/>
            </p:nvSpPr>
            <p:spPr>
              <a:xfrm>
                <a:off x="734400" y="388332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5" name="Google Shape;4307;p24"/>
              <p:cNvSpPr/>
              <p:nvPr/>
            </p:nvSpPr>
            <p:spPr>
              <a:xfrm>
                <a:off x="699480" y="38833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6" name="Google Shape;4308;p24"/>
              <p:cNvSpPr/>
              <p:nvPr/>
            </p:nvSpPr>
            <p:spPr>
              <a:xfrm>
                <a:off x="659880" y="38833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7" name="Google Shape;4309;p24"/>
              <p:cNvSpPr/>
              <p:nvPr/>
            </p:nvSpPr>
            <p:spPr>
              <a:xfrm>
                <a:off x="839880" y="38484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8" name="Google Shape;4310;p24"/>
              <p:cNvSpPr/>
              <p:nvPr/>
            </p:nvSpPr>
            <p:spPr>
              <a:xfrm>
                <a:off x="804600" y="38484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9" name="Google Shape;4311;p24"/>
              <p:cNvSpPr/>
              <p:nvPr/>
            </p:nvSpPr>
            <p:spPr>
              <a:xfrm>
                <a:off x="765360" y="38484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0" name="Google Shape;4312;p24"/>
              <p:cNvSpPr/>
              <p:nvPr/>
            </p:nvSpPr>
            <p:spPr>
              <a:xfrm>
                <a:off x="734400" y="38484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1" name="Google Shape;4313;p24"/>
              <p:cNvSpPr/>
              <p:nvPr/>
            </p:nvSpPr>
            <p:spPr>
              <a:xfrm>
                <a:off x="699480" y="38484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2" name="Google Shape;4314;p24"/>
              <p:cNvSpPr/>
              <p:nvPr/>
            </p:nvSpPr>
            <p:spPr>
              <a:xfrm>
                <a:off x="659880" y="38484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3" name="Google Shape;4315;p24"/>
              <p:cNvSpPr/>
              <p:nvPr/>
            </p:nvSpPr>
            <p:spPr>
              <a:xfrm>
                <a:off x="629280" y="38484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4" name="Google Shape;4316;p24"/>
              <p:cNvSpPr/>
              <p:nvPr/>
            </p:nvSpPr>
            <p:spPr>
              <a:xfrm>
                <a:off x="594000" y="38484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5" name="Google Shape;4317;p24"/>
              <p:cNvSpPr/>
              <p:nvPr/>
            </p:nvSpPr>
            <p:spPr>
              <a:xfrm>
                <a:off x="554760" y="38484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6" name="Google Shape;4318;p24"/>
              <p:cNvSpPr/>
              <p:nvPr/>
            </p:nvSpPr>
            <p:spPr>
              <a:xfrm>
                <a:off x="839880" y="38131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7" name="Google Shape;4319;p24"/>
              <p:cNvSpPr/>
              <p:nvPr/>
            </p:nvSpPr>
            <p:spPr>
              <a:xfrm>
                <a:off x="699480" y="38131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8" name="Google Shape;4320;p24"/>
              <p:cNvSpPr/>
              <p:nvPr/>
            </p:nvSpPr>
            <p:spPr>
              <a:xfrm>
                <a:off x="554760" y="38131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9" name="Google Shape;4321;p24"/>
              <p:cNvSpPr/>
              <p:nvPr/>
            </p:nvSpPr>
            <p:spPr>
              <a:xfrm>
                <a:off x="839880" y="37782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0" name="Google Shape;4322;p24"/>
              <p:cNvSpPr/>
              <p:nvPr/>
            </p:nvSpPr>
            <p:spPr>
              <a:xfrm>
                <a:off x="699480" y="37782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1" name="Google Shape;4323;p24"/>
              <p:cNvSpPr/>
              <p:nvPr/>
            </p:nvSpPr>
            <p:spPr>
              <a:xfrm>
                <a:off x="554760" y="37782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5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2" name="Google Shape;4324;p24"/>
              <p:cNvSpPr/>
              <p:nvPr/>
            </p:nvSpPr>
            <p:spPr>
              <a:xfrm>
                <a:off x="839880" y="37429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3" name="Google Shape;4325;p24"/>
              <p:cNvSpPr/>
              <p:nvPr/>
            </p:nvSpPr>
            <p:spPr>
              <a:xfrm>
                <a:off x="699480" y="37429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4" name="Google Shape;4326;p24"/>
              <p:cNvSpPr/>
              <p:nvPr/>
            </p:nvSpPr>
            <p:spPr>
              <a:xfrm>
                <a:off x="554760" y="37429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5" name="Google Shape;4327;p24"/>
              <p:cNvSpPr/>
              <p:nvPr/>
            </p:nvSpPr>
            <p:spPr>
              <a:xfrm>
                <a:off x="98028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6" name="Google Shape;4328;p24"/>
              <p:cNvSpPr/>
              <p:nvPr/>
            </p:nvSpPr>
            <p:spPr>
              <a:xfrm>
                <a:off x="94500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7" name="Google Shape;4329;p24"/>
              <p:cNvSpPr/>
              <p:nvPr/>
            </p:nvSpPr>
            <p:spPr>
              <a:xfrm>
                <a:off x="91008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8" name="Google Shape;4330;p24"/>
              <p:cNvSpPr/>
              <p:nvPr/>
            </p:nvSpPr>
            <p:spPr>
              <a:xfrm>
                <a:off x="87480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9" name="Google Shape;4331;p24"/>
              <p:cNvSpPr/>
              <p:nvPr/>
            </p:nvSpPr>
            <p:spPr>
              <a:xfrm>
                <a:off x="83988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0" name="Google Shape;4332;p24"/>
              <p:cNvSpPr/>
              <p:nvPr/>
            </p:nvSpPr>
            <p:spPr>
              <a:xfrm>
                <a:off x="80460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1" name="Google Shape;4333;p24"/>
              <p:cNvSpPr/>
              <p:nvPr/>
            </p:nvSpPr>
            <p:spPr>
              <a:xfrm>
                <a:off x="765360" y="37080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2" name="Google Shape;4334;p24"/>
              <p:cNvSpPr/>
              <p:nvPr/>
            </p:nvSpPr>
            <p:spPr>
              <a:xfrm>
                <a:off x="734400" y="37080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3" name="Google Shape;4335;p24"/>
              <p:cNvSpPr/>
              <p:nvPr/>
            </p:nvSpPr>
            <p:spPr>
              <a:xfrm>
                <a:off x="69948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4" name="Google Shape;4336;p24"/>
              <p:cNvSpPr/>
              <p:nvPr/>
            </p:nvSpPr>
            <p:spPr>
              <a:xfrm>
                <a:off x="659880" y="37080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5" name="Google Shape;4337;p24"/>
              <p:cNvSpPr/>
              <p:nvPr/>
            </p:nvSpPr>
            <p:spPr>
              <a:xfrm>
                <a:off x="629280" y="37080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6" name="Google Shape;4338;p24"/>
              <p:cNvSpPr/>
              <p:nvPr/>
            </p:nvSpPr>
            <p:spPr>
              <a:xfrm>
                <a:off x="59400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7" name="Google Shape;4339;p24"/>
              <p:cNvSpPr/>
              <p:nvPr/>
            </p:nvSpPr>
            <p:spPr>
              <a:xfrm>
                <a:off x="554760" y="37080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8" name="Google Shape;4340;p24"/>
              <p:cNvSpPr/>
              <p:nvPr/>
            </p:nvSpPr>
            <p:spPr>
              <a:xfrm>
                <a:off x="523800" y="370800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4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9" name="Google Shape;4341;p24"/>
              <p:cNvSpPr/>
              <p:nvPr/>
            </p:nvSpPr>
            <p:spPr>
              <a:xfrm>
                <a:off x="488880" y="370800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0" name="Google Shape;4342;p24"/>
              <p:cNvSpPr/>
              <p:nvPr/>
            </p:nvSpPr>
            <p:spPr>
              <a:xfrm>
                <a:off x="449280" y="370800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4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1" name="Google Shape;4343;p24"/>
              <p:cNvSpPr/>
              <p:nvPr/>
            </p:nvSpPr>
            <p:spPr>
              <a:xfrm>
                <a:off x="98028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2" name="Google Shape;4344;p24"/>
              <p:cNvSpPr/>
              <p:nvPr/>
            </p:nvSpPr>
            <p:spPr>
              <a:xfrm>
                <a:off x="94500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3" name="Google Shape;4345;p24"/>
              <p:cNvSpPr/>
              <p:nvPr/>
            </p:nvSpPr>
            <p:spPr>
              <a:xfrm>
                <a:off x="91008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4" name="Google Shape;4346;p24"/>
              <p:cNvSpPr/>
              <p:nvPr/>
            </p:nvSpPr>
            <p:spPr>
              <a:xfrm>
                <a:off x="87480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5" name="Google Shape;4347;p24"/>
              <p:cNvSpPr/>
              <p:nvPr/>
            </p:nvSpPr>
            <p:spPr>
              <a:xfrm>
                <a:off x="83988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6" name="Google Shape;4348;p24"/>
              <p:cNvSpPr/>
              <p:nvPr/>
            </p:nvSpPr>
            <p:spPr>
              <a:xfrm>
                <a:off x="80460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7" name="Google Shape;4349;p24"/>
              <p:cNvSpPr/>
              <p:nvPr/>
            </p:nvSpPr>
            <p:spPr>
              <a:xfrm>
                <a:off x="765360" y="36684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8" name="Google Shape;4350;p24"/>
              <p:cNvSpPr/>
              <p:nvPr/>
            </p:nvSpPr>
            <p:spPr>
              <a:xfrm>
                <a:off x="734400" y="36684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4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9" name="Google Shape;4351;p24"/>
              <p:cNvSpPr/>
              <p:nvPr/>
            </p:nvSpPr>
            <p:spPr>
              <a:xfrm>
                <a:off x="69948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0" name="Google Shape;4352;p24"/>
              <p:cNvSpPr/>
              <p:nvPr/>
            </p:nvSpPr>
            <p:spPr>
              <a:xfrm>
                <a:off x="659880" y="36684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1" name="Google Shape;4353;p24"/>
              <p:cNvSpPr/>
              <p:nvPr/>
            </p:nvSpPr>
            <p:spPr>
              <a:xfrm>
                <a:off x="629280" y="36684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2" name="Google Shape;4354;p24"/>
              <p:cNvSpPr/>
              <p:nvPr/>
            </p:nvSpPr>
            <p:spPr>
              <a:xfrm>
                <a:off x="59400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3" name="Google Shape;4355;p24"/>
              <p:cNvSpPr/>
              <p:nvPr/>
            </p:nvSpPr>
            <p:spPr>
              <a:xfrm>
                <a:off x="554760" y="36684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4" name="Google Shape;4356;p24"/>
              <p:cNvSpPr/>
              <p:nvPr/>
            </p:nvSpPr>
            <p:spPr>
              <a:xfrm>
                <a:off x="523800" y="36684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5" name="Google Shape;4357;p24"/>
              <p:cNvSpPr/>
              <p:nvPr/>
            </p:nvSpPr>
            <p:spPr>
              <a:xfrm>
                <a:off x="488880" y="36684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6" name="Google Shape;4358;p24"/>
              <p:cNvSpPr/>
              <p:nvPr/>
            </p:nvSpPr>
            <p:spPr>
              <a:xfrm>
                <a:off x="449280" y="36684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7" name="Google Shape;4359;p24"/>
              <p:cNvSpPr/>
              <p:nvPr/>
            </p:nvSpPr>
            <p:spPr>
              <a:xfrm>
                <a:off x="98028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8" name="Google Shape;4360;p24"/>
              <p:cNvSpPr/>
              <p:nvPr/>
            </p:nvSpPr>
            <p:spPr>
              <a:xfrm>
                <a:off x="94500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9" name="Google Shape;4361;p24"/>
              <p:cNvSpPr/>
              <p:nvPr/>
            </p:nvSpPr>
            <p:spPr>
              <a:xfrm>
                <a:off x="91008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0" name="Google Shape;4362;p24"/>
              <p:cNvSpPr/>
              <p:nvPr/>
            </p:nvSpPr>
            <p:spPr>
              <a:xfrm>
                <a:off x="87480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1" name="Google Shape;4363;p24"/>
              <p:cNvSpPr/>
              <p:nvPr/>
            </p:nvSpPr>
            <p:spPr>
              <a:xfrm>
                <a:off x="83988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2" name="Google Shape;4364;p24"/>
              <p:cNvSpPr/>
              <p:nvPr/>
            </p:nvSpPr>
            <p:spPr>
              <a:xfrm>
                <a:off x="80460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3" name="Google Shape;4365;p24"/>
              <p:cNvSpPr/>
              <p:nvPr/>
            </p:nvSpPr>
            <p:spPr>
              <a:xfrm>
                <a:off x="765360" y="36374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4" name="Google Shape;4366;p24"/>
              <p:cNvSpPr/>
              <p:nvPr/>
            </p:nvSpPr>
            <p:spPr>
              <a:xfrm>
                <a:off x="734400" y="363744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5" name="Google Shape;4367;p24"/>
              <p:cNvSpPr/>
              <p:nvPr/>
            </p:nvSpPr>
            <p:spPr>
              <a:xfrm>
                <a:off x="69948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6" name="Google Shape;4368;p24"/>
              <p:cNvSpPr/>
              <p:nvPr/>
            </p:nvSpPr>
            <p:spPr>
              <a:xfrm>
                <a:off x="659880" y="36374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7" name="Google Shape;4369;p24"/>
              <p:cNvSpPr/>
              <p:nvPr/>
            </p:nvSpPr>
            <p:spPr>
              <a:xfrm>
                <a:off x="629280" y="363744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8" name="Google Shape;4370;p24"/>
              <p:cNvSpPr/>
              <p:nvPr/>
            </p:nvSpPr>
            <p:spPr>
              <a:xfrm>
                <a:off x="59400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9" name="Google Shape;4371;p24"/>
              <p:cNvSpPr/>
              <p:nvPr/>
            </p:nvSpPr>
            <p:spPr>
              <a:xfrm>
                <a:off x="554760" y="36374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0" name="Google Shape;4372;p24"/>
              <p:cNvSpPr/>
              <p:nvPr/>
            </p:nvSpPr>
            <p:spPr>
              <a:xfrm>
                <a:off x="523800" y="363744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1" name="Google Shape;4373;p24"/>
              <p:cNvSpPr/>
              <p:nvPr/>
            </p:nvSpPr>
            <p:spPr>
              <a:xfrm>
                <a:off x="488880" y="3637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2" name="Google Shape;4374;p24"/>
              <p:cNvSpPr/>
              <p:nvPr/>
            </p:nvSpPr>
            <p:spPr>
              <a:xfrm>
                <a:off x="449280" y="36374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3" name="Google Shape;4375;p24"/>
              <p:cNvSpPr/>
              <p:nvPr/>
            </p:nvSpPr>
            <p:spPr>
              <a:xfrm>
                <a:off x="98028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4" name="Google Shape;4376;p24"/>
              <p:cNvSpPr/>
              <p:nvPr/>
            </p:nvSpPr>
            <p:spPr>
              <a:xfrm>
                <a:off x="94500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5" name="Google Shape;4377;p24"/>
              <p:cNvSpPr/>
              <p:nvPr/>
            </p:nvSpPr>
            <p:spPr>
              <a:xfrm>
                <a:off x="91008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6" name="Google Shape;4378;p24"/>
              <p:cNvSpPr/>
              <p:nvPr/>
            </p:nvSpPr>
            <p:spPr>
              <a:xfrm>
                <a:off x="87480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7" name="Google Shape;4379;p24"/>
              <p:cNvSpPr/>
              <p:nvPr/>
            </p:nvSpPr>
            <p:spPr>
              <a:xfrm>
                <a:off x="83988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8" name="Google Shape;4380;p24"/>
              <p:cNvSpPr/>
              <p:nvPr/>
            </p:nvSpPr>
            <p:spPr>
              <a:xfrm>
                <a:off x="80460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9" name="Google Shape;4381;p24"/>
              <p:cNvSpPr/>
              <p:nvPr/>
            </p:nvSpPr>
            <p:spPr>
              <a:xfrm>
                <a:off x="765360" y="3602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0" name="Google Shape;4382;p24"/>
              <p:cNvSpPr/>
              <p:nvPr/>
            </p:nvSpPr>
            <p:spPr>
              <a:xfrm>
                <a:off x="734400" y="360252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1" name="Google Shape;4383;p24"/>
              <p:cNvSpPr/>
              <p:nvPr/>
            </p:nvSpPr>
            <p:spPr>
              <a:xfrm>
                <a:off x="69948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2" name="Google Shape;4384;p24"/>
              <p:cNvSpPr/>
              <p:nvPr/>
            </p:nvSpPr>
            <p:spPr>
              <a:xfrm>
                <a:off x="659880" y="3602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3" name="Google Shape;4385;p24"/>
              <p:cNvSpPr/>
              <p:nvPr/>
            </p:nvSpPr>
            <p:spPr>
              <a:xfrm>
                <a:off x="629280" y="360252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4" name="Google Shape;4386;p24"/>
              <p:cNvSpPr/>
              <p:nvPr/>
            </p:nvSpPr>
            <p:spPr>
              <a:xfrm>
                <a:off x="59400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5" name="Google Shape;4387;p24"/>
              <p:cNvSpPr/>
              <p:nvPr/>
            </p:nvSpPr>
            <p:spPr>
              <a:xfrm>
                <a:off x="554760" y="3602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6" name="Google Shape;4388;p24"/>
              <p:cNvSpPr/>
              <p:nvPr/>
            </p:nvSpPr>
            <p:spPr>
              <a:xfrm>
                <a:off x="523800" y="360252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7" name="Google Shape;4389;p24"/>
              <p:cNvSpPr/>
              <p:nvPr/>
            </p:nvSpPr>
            <p:spPr>
              <a:xfrm>
                <a:off x="48888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8" name="Google Shape;4390;p24"/>
              <p:cNvSpPr/>
              <p:nvPr/>
            </p:nvSpPr>
            <p:spPr>
              <a:xfrm>
                <a:off x="449280" y="360252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69" name="Google Shape;4391;p24"/>
              <p:cNvSpPr/>
              <p:nvPr/>
            </p:nvSpPr>
            <p:spPr>
              <a:xfrm>
                <a:off x="98028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0" name="Google Shape;4392;p24"/>
              <p:cNvSpPr/>
              <p:nvPr/>
            </p:nvSpPr>
            <p:spPr>
              <a:xfrm>
                <a:off x="94500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1" name="Google Shape;4393;p24"/>
              <p:cNvSpPr/>
              <p:nvPr/>
            </p:nvSpPr>
            <p:spPr>
              <a:xfrm>
                <a:off x="91008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2" name="Google Shape;4394;p24"/>
              <p:cNvSpPr/>
              <p:nvPr/>
            </p:nvSpPr>
            <p:spPr>
              <a:xfrm>
                <a:off x="87480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3" name="Google Shape;4395;p24"/>
              <p:cNvSpPr/>
              <p:nvPr/>
            </p:nvSpPr>
            <p:spPr>
              <a:xfrm>
                <a:off x="83988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4" name="Google Shape;4396;p24"/>
              <p:cNvSpPr/>
              <p:nvPr/>
            </p:nvSpPr>
            <p:spPr>
              <a:xfrm>
                <a:off x="80460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5" name="Google Shape;4397;p24"/>
              <p:cNvSpPr/>
              <p:nvPr/>
            </p:nvSpPr>
            <p:spPr>
              <a:xfrm>
                <a:off x="765360" y="35629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6" name="Google Shape;4398;p24"/>
              <p:cNvSpPr/>
              <p:nvPr/>
            </p:nvSpPr>
            <p:spPr>
              <a:xfrm>
                <a:off x="734400" y="356292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4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7" name="Google Shape;4399;p24"/>
              <p:cNvSpPr/>
              <p:nvPr/>
            </p:nvSpPr>
            <p:spPr>
              <a:xfrm>
                <a:off x="69948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8" name="Google Shape;4400;p24"/>
              <p:cNvSpPr/>
              <p:nvPr/>
            </p:nvSpPr>
            <p:spPr>
              <a:xfrm>
                <a:off x="659880" y="35629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79" name="Google Shape;4401;p24"/>
              <p:cNvSpPr/>
              <p:nvPr/>
            </p:nvSpPr>
            <p:spPr>
              <a:xfrm>
                <a:off x="629280" y="356292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0" name="Google Shape;4402;p24"/>
              <p:cNvSpPr/>
              <p:nvPr/>
            </p:nvSpPr>
            <p:spPr>
              <a:xfrm>
                <a:off x="59400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1" name="Google Shape;4403;p24"/>
              <p:cNvSpPr/>
              <p:nvPr/>
            </p:nvSpPr>
            <p:spPr>
              <a:xfrm>
                <a:off x="554760" y="35629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2" name="Google Shape;4404;p24"/>
              <p:cNvSpPr/>
              <p:nvPr/>
            </p:nvSpPr>
            <p:spPr>
              <a:xfrm>
                <a:off x="523800" y="356292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3" name="Google Shape;4405;p24"/>
              <p:cNvSpPr/>
              <p:nvPr/>
            </p:nvSpPr>
            <p:spPr>
              <a:xfrm>
                <a:off x="488880" y="35629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4" name="Google Shape;4406;p24"/>
              <p:cNvSpPr/>
              <p:nvPr/>
            </p:nvSpPr>
            <p:spPr>
              <a:xfrm>
                <a:off x="449280" y="356292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5" name="Google Shape;4407;p24"/>
              <p:cNvSpPr/>
              <p:nvPr/>
            </p:nvSpPr>
            <p:spPr>
              <a:xfrm>
                <a:off x="98028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6" name="Google Shape;4408;p24"/>
              <p:cNvSpPr/>
              <p:nvPr/>
            </p:nvSpPr>
            <p:spPr>
              <a:xfrm>
                <a:off x="94500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7" name="Google Shape;4409;p24"/>
              <p:cNvSpPr/>
              <p:nvPr/>
            </p:nvSpPr>
            <p:spPr>
              <a:xfrm>
                <a:off x="91008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8" name="Google Shape;4410;p24"/>
              <p:cNvSpPr/>
              <p:nvPr/>
            </p:nvSpPr>
            <p:spPr>
              <a:xfrm>
                <a:off x="87480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9" name="Google Shape;4411;p24"/>
              <p:cNvSpPr/>
              <p:nvPr/>
            </p:nvSpPr>
            <p:spPr>
              <a:xfrm>
                <a:off x="83988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0" name="Google Shape;4412;p24"/>
              <p:cNvSpPr/>
              <p:nvPr/>
            </p:nvSpPr>
            <p:spPr>
              <a:xfrm>
                <a:off x="80460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1" name="Google Shape;4413;p24"/>
              <p:cNvSpPr/>
              <p:nvPr/>
            </p:nvSpPr>
            <p:spPr>
              <a:xfrm>
                <a:off x="765360" y="353232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2" name="Google Shape;4414;p24"/>
              <p:cNvSpPr/>
              <p:nvPr/>
            </p:nvSpPr>
            <p:spPr>
              <a:xfrm>
                <a:off x="734400" y="353232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4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3" name="Google Shape;4415;p24"/>
              <p:cNvSpPr/>
              <p:nvPr/>
            </p:nvSpPr>
            <p:spPr>
              <a:xfrm>
                <a:off x="69948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4" name="Google Shape;4416;p24"/>
              <p:cNvSpPr/>
              <p:nvPr/>
            </p:nvSpPr>
            <p:spPr>
              <a:xfrm>
                <a:off x="659880" y="353232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5" name="Google Shape;4417;p24"/>
              <p:cNvSpPr/>
              <p:nvPr/>
            </p:nvSpPr>
            <p:spPr>
              <a:xfrm>
                <a:off x="629280" y="353232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6" name="Google Shape;4418;p24"/>
              <p:cNvSpPr/>
              <p:nvPr/>
            </p:nvSpPr>
            <p:spPr>
              <a:xfrm>
                <a:off x="59400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7" name="Google Shape;4419;p24"/>
              <p:cNvSpPr/>
              <p:nvPr/>
            </p:nvSpPr>
            <p:spPr>
              <a:xfrm>
                <a:off x="554760" y="353232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8" name="Google Shape;4420;p24"/>
              <p:cNvSpPr/>
              <p:nvPr/>
            </p:nvSpPr>
            <p:spPr>
              <a:xfrm>
                <a:off x="523800" y="353232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9" name="Google Shape;4421;p24"/>
              <p:cNvSpPr/>
              <p:nvPr/>
            </p:nvSpPr>
            <p:spPr>
              <a:xfrm>
                <a:off x="488880" y="35323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0" name="Google Shape;4422;p24"/>
              <p:cNvSpPr/>
              <p:nvPr/>
            </p:nvSpPr>
            <p:spPr>
              <a:xfrm>
                <a:off x="449280" y="353232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1" name="Google Shape;4423;p24"/>
              <p:cNvSpPr/>
              <p:nvPr/>
            </p:nvSpPr>
            <p:spPr>
              <a:xfrm>
                <a:off x="98028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2" name="Google Shape;4424;p24"/>
              <p:cNvSpPr/>
              <p:nvPr/>
            </p:nvSpPr>
            <p:spPr>
              <a:xfrm>
                <a:off x="1015200" y="36727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3" name="Google Shape;4425;p24"/>
              <p:cNvSpPr/>
              <p:nvPr/>
            </p:nvSpPr>
            <p:spPr>
              <a:xfrm>
                <a:off x="1015200" y="364212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4" name="Google Shape;4426;p24"/>
              <p:cNvSpPr/>
              <p:nvPr/>
            </p:nvSpPr>
            <p:spPr>
              <a:xfrm>
                <a:off x="1015200" y="360252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5" name="Google Shape;4427;p24"/>
              <p:cNvSpPr/>
              <p:nvPr/>
            </p:nvSpPr>
            <p:spPr>
              <a:xfrm>
                <a:off x="1015200" y="35672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6" name="Google Shape;4428;p24"/>
              <p:cNvSpPr/>
              <p:nvPr/>
            </p:nvSpPr>
            <p:spPr>
              <a:xfrm>
                <a:off x="1015200" y="35366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7" name="Google Shape;4429;p24"/>
              <p:cNvSpPr/>
              <p:nvPr/>
            </p:nvSpPr>
            <p:spPr>
              <a:xfrm>
                <a:off x="94500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8" name="Google Shape;4430;p24"/>
              <p:cNvSpPr/>
              <p:nvPr/>
            </p:nvSpPr>
            <p:spPr>
              <a:xfrm>
                <a:off x="91008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9" name="Google Shape;4431;p24"/>
              <p:cNvSpPr/>
              <p:nvPr/>
            </p:nvSpPr>
            <p:spPr>
              <a:xfrm>
                <a:off x="87480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0" name="Google Shape;4432;p24"/>
              <p:cNvSpPr/>
              <p:nvPr/>
            </p:nvSpPr>
            <p:spPr>
              <a:xfrm>
                <a:off x="83988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1" name="Google Shape;4433;p24"/>
              <p:cNvSpPr/>
              <p:nvPr/>
            </p:nvSpPr>
            <p:spPr>
              <a:xfrm>
                <a:off x="80460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2" name="Google Shape;4434;p24"/>
              <p:cNvSpPr/>
              <p:nvPr/>
            </p:nvSpPr>
            <p:spPr>
              <a:xfrm>
                <a:off x="765360" y="349704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3" name="Google Shape;4435;p24"/>
              <p:cNvSpPr/>
              <p:nvPr/>
            </p:nvSpPr>
            <p:spPr>
              <a:xfrm>
                <a:off x="734400" y="349704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4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4" name="Google Shape;4436;p24"/>
              <p:cNvSpPr/>
              <p:nvPr/>
            </p:nvSpPr>
            <p:spPr>
              <a:xfrm>
                <a:off x="69948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5" name="Google Shape;4437;p24"/>
              <p:cNvSpPr/>
              <p:nvPr/>
            </p:nvSpPr>
            <p:spPr>
              <a:xfrm>
                <a:off x="659880" y="349704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7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6" name="Google Shape;4438;p24"/>
              <p:cNvSpPr/>
              <p:nvPr/>
            </p:nvSpPr>
            <p:spPr>
              <a:xfrm>
                <a:off x="629280" y="349704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7" name="Google Shape;4439;p24"/>
              <p:cNvSpPr/>
              <p:nvPr/>
            </p:nvSpPr>
            <p:spPr>
              <a:xfrm>
                <a:off x="59400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8" name="Google Shape;4440;p24"/>
              <p:cNvSpPr/>
              <p:nvPr/>
            </p:nvSpPr>
            <p:spPr>
              <a:xfrm>
                <a:off x="554760" y="349704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9" name="Google Shape;4441;p24"/>
              <p:cNvSpPr/>
              <p:nvPr/>
            </p:nvSpPr>
            <p:spPr>
              <a:xfrm>
                <a:off x="523800" y="3497040"/>
                <a:ext cx="29880" cy="3456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9525" h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0" name="Google Shape;4442;p24"/>
              <p:cNvSpPr/>
              <p:nvPr/>
            </p:nvSpPr>
            <p:spPr>
              <a:xfrm>
                <a:off x="48888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1" name="Google Shape;4443;p24"/>
              <p:cNvSpPr/>
              <p:nvPr/>
            </p:nvSpPr>
            <p:spPr>
              <a:xfrm>
                <a:off x="449280" y="3497040"/>
                <a:ext cx="38880" cy="3456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2246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2" name="Google Shape;4444;p24"/>
              <p:cNvSpPr/>
              <p:nvPr/>
            </p:nvSpPr>
            <p:spPr>
              <a:xfrm>
                <a:off x="659880" y="34578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7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3" name="Google Shape;4445;p24"/>
              <p:cNvSpPr/>
              <p:nvPr/>
            </p:nvSpPr>
            <p:spPr>
              <a:xfrm>
                <a:off x="629280" y="34578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4" name="Google Shape;4446;p24"/>
              <p:cNvSpPr/>
              <p:nvPr/>
            </p:nvSpPr>
            <p:spPr>
              <a:xfrm>
                <a:off x="594000" y="34578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5" name="Google Shape;4447;p24"/>
              <p:cNvSpPr/>
              <p:nvPr/>
            </p:nvSpPr>
            <p:spPr>
              <a:xfrm>
                <a:off x="554760" y="34578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6" name="Google Shape;4448;p24"/>
              <p:cNvSpPr/>
              <p:nvPr/>
            </p:nvSpPr>
            <p:spPr>
              <a:xfrm>
                <a:off x="523800" y="34578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7" name="Google Shape;4449;p24"/>
              <p:cNvSpPr/>
              <p:nvPr/>
            </p:nvSpPr>
            <p:spPr>
              <a:xfrm>
                <a:off x="488880" y="34578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8" name="Google Shape;4450;p24"/>
              <p:cNvSpPr/>
              <p:nvPr/>
            </p:nvSpPr>
            <p:spPr>
              <a:xfrm>
                <a:off x="449280" y="34578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9" name="Google Shape;4451;p24"/>
              <p:cNvSpPr/>
              <p:nvPr/>
            </p:nvSpPr>
            <p:spPr>
              <a:xfrm>
                <a:off x="659880" y="34268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7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0" name="Google Shape;4452;p24"/>
              <p:cNvSpPr/>
              <p:nvPr/>
            </p:nvSpPr>
            <p:spPr>
              <a:xfrm>
                <a:off x="629280" y="342684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1" name="Google Shape;4453;p24"/>
              <p:cNvSpPr/>
              <p:nvPr/>
            </p:nvSpPr>
            <p:spPr>
              <a:xfrm>
                <a:off x="594000" y="34268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2" name="Google Shape;4454;p24"/>
              <p:cNvSpPr/>
              <p:nvPr/>
            </p:nvSpPr>
            <p:spPr>
              <a:xfrm>
                <a:off x="554760" y="34268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3" name="Google Shape;4455;p24"/>
              <p:cNvSpPr/>
              <p:nvPr/>
            </p:nvSpPr>
            <p:spPr>
              <a:xfrm>
                <a:off x="523800" y="3426840"/>
                <a:ext cx="29880" cy="29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9525" h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4" name="Google Shape;4456;p24"/>
              <p:cNvSpPr/>
              <p:nvPr/>
            </p:nvSpPr>
            <p:spPr>
              <a:xfrm>
                <a:off x="488880" y="34268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5" name="Google Shape;4457;p24"/>
              <p:cNvSpPr/>
              <p:nvPr/>
            </p:nvSpPr>
            <p:spPr>
              <a:xfrm>
                <a:off x="449280" y="3426840"/>
                <a:ext cx="38880" cy="29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2246" h="9525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6" name="Google Shape;4458;p24"/>
              <p:cNvSpPr/>
              <p:nvPr/>
            </p:nvSpPr>
            <p:spPr>
              <a:xfrm>
                <a:off x="414360" y="342684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7" name="Google Shape;4459;p24"/>
              <p:cNvSpPr/>
              <p:nvPr/>
            </p:nvSpPr>
            <p:spPr>
              <a:xfrm>
                <a:off x="414360" y="3466440"/>
                <a:ext cx="34560" cy="29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29880"/>
                  <a:gd name="textAreaBottom" fmla="*/ 30600 h 29880"/>
                </a:gdLst>
                <a:ahLst/>
                <a:cxnLst/>
                <a:rect l="textAreaLeft" t="textAreaTop" r="textAreaRight" b="textAreaBottom"/>
                <a:pathLst>
                  <a:path w="10885" h="952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5120" bIns="151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8" name="Google Shape;4460;p24"/>
              <p:cNvSpPr/>
              <p:nvPr/>
            </p:nvSpPr>
            <p:spPr>
              <a:xfrm>
                <a:off x="414360" y="34970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9" name="Google Shape;4461;p24"/>
              <p:cNvSpPr/>
              <p:nvPr/>
            </p:nvSpPr>
            <p:spPr>
              <a:xfrm>
                <a:off x="414360" y="35323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0" name="Google Shape;4462;p24"/>
              <p:cNvSpPr/>
              <p:nvPr/>
            </p:nvSpPr>
            <p:spPr>
              <a:xfrm>
                <a:off x="414360" y="35672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1" name="Google Shape;4463;p24"/>
              <p:cNvSpPr/>
              <p:nvPr/>
            </p:nvSpPr>
            <p:spPr>
              <a:xfrm>
                <a:off x="414360" y="36025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2" name="Google Shape;4464;p24"/>
              <p:cNvSpPr/>
              <p:nvPr/>
            </p:nvSpPr>
            <p:spPr>
              <a:xfrm>
                <a:off x="414360" y="363744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3" name="Google Shape;4465;p24"/>
              <p:cNvSpPr/>
              <p:nvPr/>
            </p:nvSpPr>
            <p:spPr>
              <a:xfrm>
                <a:off x="414360" y="3672720"/>
                <a:ext cx="34560" cy="3456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4560"/>
                  <a:gd name="textAreaBottom" fmla="*/ 35280 h 34560"/>
                </a:gdLst>
                <a:ahLst/>
                <a:cxnLst/>
                <a:rect l="textAreaLeft" t="textAreaTop" r="textAreaRight" b="textAreaBottom"/>
                <a:pathLst>
                  <a:path w="10885" h="10886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7640" bIns="176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4" name="Google Shape;4466;p24"/>
              <p:cNvSpPr/>
              <p:nvPr/>
            </p:nvSpPr>
            <p:spPr>
              <a:xfrm>
                <a:off x="659880" y="33876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7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5" name="Google Shape;4467;p24"/>
              <p:cNvSpPr/>
              <p:nvPr/>
            </p:nvSpPr>
            <p:spPr>
              <a:xfrm>
                <a:off x="629280" y="33876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6" name="Google Shape;4468;p24"/>
              <p:cNvSpPr/>
              <p:nvPr/>
            </p:nvSpPr>
            <p:spPr>
              <a:xfrm>
                <a:off x="594000" y="33876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7" name="Google Shape;4469;p24"/>
              <p:cNvSpPr/>
              <p:nvPr/>
            </p:nvSpPr>
            <p:spPr>
              <a:xfrm>
                <a:off x="554760" y="33876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8" name="Google Shape;4470;p24"/>
              <p:cNvSpPr/>
              <p:nvPr/>
            </p:nvSpPr>
            <p:spPr>
              <a:xfrm>
                <a:off x="523800" y="3387600"/>
                <a:ext cx="29880" cy="38880"/>
              </a:xfrm>
              <a:custGeom>
                <a:avLst/>
                <a:gdLst>
                  <a:gd name="textAreaLeft" fmla="*/ 0 w 29880"/>
                  <a:gd name="textAreaRight" fmla="*/ 30600 w 29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9525" h="1224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9" name="Google Shape;4471;p24"/>
              <p:cNvSpPr/>
              <p:nvPr/>
            </p:nvSpPr>
            <p:spPr>
              <a:xfrm>
                <a:off x="488880" y="3387600"/>
                <a:ext cx="34560" cy="38880"/>
              </a:xfrm>
              <a:custGeom>
                <a:avLst/>
                <a:gdLst>
                  <a:gd name="textAreaLeft" fmla="*/ 0 w 34560"/>
                  <a:gd name="textAreaRight" fmla="*/ 35280 w 3456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0885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0" name="Google Shape;4472;p24"/>
              <p:cNvSpPr/>
              <p:nvPr/>
            </p:nvSpPr>
            <p:spPr>
              <a:xfrm>
                <a:off x="449280" y="3387600"/>
                <a:ext cx="38880" cy="38880"/>
              </a:xfrm>
              <a:custGeom>
                <a:avLst/>
                <a:gdLst>
                  <a:gd name="textAreaLeft" fmla="*/ 0 w 38880"/>
                  <a:gd name="textAreaRight" fmla="*/ 39600 w 38880"/>
                  <a:gd name="textAreaTop" fmla="*/ 0 h 38880"/>
                  <a:gd name="textAreaBottom" fmla="*/ 39600 h 38880"/>
                </a:gdLst>
                <a:ahLst/>
                <a:cxnLst/>
                <a:rect l="textAreaLeft" t="textAreaTop" r="textAreaRight" b="textAreaBottom"/>
                <a:pathLst>
                  <a:path w="12246" h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9800" bIns="19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851" name="Google Shape;4473;p24"/>
            <p:cNvGrpSpPr/>
            <p:nvPr/>
          </p:nvGrpSpPr>
          <p:grpSpPr>
            <a:xfrm>
              <a:off x="-720" y="1474560"/>
              <a:ext cx="9143640" cy="3852360"/>
              <a:chOff x="-720" y="1474560"/>
              <a:chExt cx="9143640" cy="3852360"/>
            </a:xfrm>
          </p:grpSpPr>
          <p:sp>
            <p:nvSpPr>
              <p:cNvPr id="2852" name="Google Shape;4474;p24"/>
              <p:cNvSpPr/>
              <p:nvPr/>
            </p:nvSpPr>
            <p:spPr>
              <a:xfrm flipH="1">
                <a:off x="-720" y="4025520"/>
                <a:ext cx="9143280" cy="56628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3" name="Google Shape;4475;p24"/>
              <p:cNvSpPr/>
              <p:nvPr/>
            </p:nvSpPr>
            <p:spPr>
              <a:xfrm flipH="1">
                <a:off x="-720" y="4598640"/>
                <a:ext cx="9143280" cy="15516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7760" bIns="77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4" name="Google Shape;4476;p24"/>
              <p:cNvSpPr/>
              <p:nvPr/>
            </p:nvSpPr>
            <p:spPr>
              <a:xfrm flipH="1">
                <a:off x="-720" y="4760640"/>
                <a:ext cx="9143280" cy="56628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5" name="Google Shape;4477;p24"/>
              <p:cNvSpPr/>
              <p:nvPr/>
            </p:nvSpPr>
            <p:spPr>
              <a:xfrm flipH="1">
                <a:off x="7531560" y="1475280"/>
                <a:ext cx="1611000" cy="56628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rgbClr val="ffd966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6" name="Google Shape;4478;p24"/>
              <p:cNvSpPr/>
              <p:nvPr/>
            </p:nvSpPr>
            <p:spPr>
              <a:xfrm flipH="1">
                <a:off x="7531560" y="2048400"/>
                <a:ext cx="1611000" cy="15516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7760" bIns="77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7" name="Google Shape;4479;p24"/>
              <p:cNvSpPr/>
              <p:nvPr/>
            </p:nvSpPr>
            <p:spPr>
              <a:xfrm flipH="1">
                <a:off x="7531560" y="2204280"/>
                <a:ext cx="1611000" cy="182052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grpSp>
            <p:nvGrpSpPr>
              <p:cNvPr id="2858" name="Google Shape;4480;p24"/>
              <p:cNvGrpSpPr/>
              <p:nvPr/>
            </p:nvGrpSpPr>
            <p:grpSpPr>
              <a:xfrm>
                <a:off x="8046360" y="1474560"/>
                <a:ext cx="581760" cy="2550240"/>
                <a:chOff x="8046360" y="1474560"/>
                <a:chExt cx="581760" cy="2550240"/>
              </a:xfrm>
            </p:grpSpPr>
            <p:sp>
              <p:nvSpPr>
                <p:cNvPr id="2859" name="Google Shape;4481;p24"/>
                <p:cNvSpPr/>
                <p:nvPr/>
              </p:nvSpPr>
              <p:spPr>
                <a:xfrm flipH="1">
                  <a:off x="8551080" y="1474560"/>
                  <a:ext cx="77040" cy="25502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0" name="Google Shape;4482;p24"/>
                <p:cNvSpPr/>
                <p:nvPr/>
              </p:nvSpPr>
              <p:spPr>
                <a:xfrm flipH="1">
                  <a:off x="8046360" y="1474560"/>
                  <a:ext cx="77040" cy="25502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1" name="Google Shape;4483;p24"/>
                <p:cNvSpPr/>
                <p:nvPr/>
              </p:nvSpPr>
              <p:spPr>
                <a:xfrm flipH="1">
                  <a:off x="8089200" y="171144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2" name="Google Shape;4484;p24"/>
                <p:cNvSpPr/>
                <p:nvPr/>
              </p:nvSpPr>
              <p:spPr>
                <a:xfrm flipH="1">
                  <a:off x="8089200" y="211248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3" name="Google Shape;4485;p24"/>
                <p:cNvSpPr/>
                <p:nvPr/>
              </p:nvSpPr>
              <p:spPr>
                <a:xfrm flipH="1">
                  <a:off x="8069760" y="251316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4" name="Google Shape;4486;p24"/>
                <p:cNvSpPr/>
                <p:nvPr/>
              </p:nvSpPr>
              <p:spPr>
                <a:xfrm flipH="1">
                  <a:off x="8089200" y="291420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5" name="Google Shape;4487;p24"/>
                <p:cNvSpPr/>
                <p:nvPr/>
              </p:nvSpPr>
              <p:spPr>
                <a:xfrm flipH="1">
                  <a:off x="8089200" y="331524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2866" name="Google Shape;4488;p24"/>
                <p:cNvSpPr/>
                <p:nvPr/>
              </p:nvSpPr>
              <p:spPr>
                <a:xfrm flipH="1">
                  <a:off x="8069760" y="3716280"/>
                  <a:ext cx="515520" cy="71640"/>
                </a:xfrm>
                <a:prstGeom prst="rect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36000" bIns="36000" anchor="ctr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  <p:sp>
          <p:nvSpPr>
            <p:cNvPr id="2867" name="Google Shape;4489;p24"/>
            <p:cNvSpPr/>
            <p:nvPr/>
          </p:nvSpPr>
          <p:spPr>
            <a:xfrm>
              <a:off x="4159800" y="4005000"/>
              <a:ext cx="1249920" cy="1321560"/>
            </a:xfrm>
            <a:prstGeom prst="rect">
              <a:avLst/>
            </a:pr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8" name="Google Shape;4491;p25"/>
          <p:cNvGrpSpPr/>
          <p:nvPr/>
        </p:nvGrpSpPr>
        <p:grpSpPr>
          <a:xfrm>
            <a:off x="8292960" y="2942640"/>
            <a:ext cx="1443240" cy="721080"/>
            <a:chOff x="8292960" y="2942640"/>
            <a:chExt cx="1443240" cy="721080"/>
          </a:xfrm>
        </p:grpSpPr>
        <p:sp>
          <p:nvSpPr>
            <p:cNvPr id="2869" name="Google Shape;4492;p25"/>
            <p:cNvSpPr/>
            <p:nvPr/>
          </p:nvSpPr>
          <p:spPr>
            <a:xfrm flipH="1">
              <a:off x="901476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0" name="Google Shape;4493;p25"/>
            <p:cNvSpPr/>
            <p:nvPr/>
          </p:nvSpPr>
          <p:spPr>
            <a:xfrm flipH="1">
              <a:off x="905688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1" name="Google Shape;4494;p25"/>
            <p:cNvSpPr/>
            <p:nvPr/>
          </p:nvSpPr>
          <p:spPr>
            <a:xfrm flipH="1">
              <a:off x="9105120" y="3616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2" name="Google Shape;4495;p25"/>
            <p:cNvSpPr/>
            <p:nvPr/>
          </p:nvSpPr>
          <p:spPr>
            <a:xfrm flipH="1">
              <a:off x="915912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3" name="Google Shape;4496;p25"/>
            <p:cNvSpPr/>
            <p:nvPr/>
          </p:nvSpPr>
          <p:spPr>
            <a:xfrm flipH="1">
              <a:off x="9201240" y="3616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4" name="Google Shape;4497;p25"/>
            <p:cNvSpPr/>
            <p:nvPr/>
          </p:nvSpPr>
          <p:spPr>
            <a:xfrm flipH="1">
              <a:off x="925560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5" name="Google Shape;4498;p25"/>
            <p:cNvSpPr/>
            <p:nvPr/>
          </p:nvSpPr>
          <p:spPr>
            <a:xfrm flipH="1">
              <a:off x="930348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6" name="Google Shape;4499;p25"/>
            <p:cNvSpPr/>
            <p:nvPr/>
          </p:nvSpPr>
          <p:spPr>
            <a:xfrm flipH="1">
              <a:off x="9345600" y="3616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7" name="Google Shape;4500;p25"/>
            <p:cNvSpPr/>
            <p:nvPr/>
          </p:nvSpPr>
          <p:spPr>
            <a:xfrm flipH="1">
              <a:off x="939996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8" name="Google Shape;4501;p25"/>
            <p:cNvSpPr/>
            <p:nvPr/>
          </p:nvSpPr>
          <p:spPr>
            <a:xfrm flipH="1">
              <a:off x="944784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9" name="Google Shape;4502;p25"/>
            <p:cNvSpPr/>
            <p:nvPr/>
          </p:nvSpPr>
          <p:spPr>
            <a:xfrm flipH="1">
              <a:off x="9489960" y="3616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0" name="Google Shape;4503;p25"/>
            <p:cNvSpPr/>
            <p:nvPr/>
          </p:nvSpPr>
          <p:spPr>
            <a:xfrm flipH="1">
              <a:off x="954432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1" name="Google Shape;4504;p25"/>
            <p:cNvSpPr/>
            <p:nvPr/>
          </p:nvSpPr>
          <p:spPr>
            <a:xfrm flipH="1">
              <a:off x="959220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2" name="Google Shape;4505;p25"/>
            <p:cNvSpPr/>
            <p:nvPr/>
          </p:nvSpPr>
          <p:spPr>
            <a:xfrm flipH="1">
              <a:off x="901476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3" name="Google Shape;4506;p25"/>
            <p:cNvSpPr/>
            <p:nvPr/>
          </p:nvSpPr>
          <p:spPr>
            <a:xfrm flipH="1">
              <a:off x="905688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4" name="Google Shape;4507;p25"/>
            <p:cNvSpPr/>
            <p:nvPr/>
          </p:nvSpPr>
          <p:spPr>
            <a:xfrm flipH="1">
              <a:off x="910512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5" name="Google Shape;4508;p25"/>
            <p:cNvSpPr/>
            <p:nvPr/>
          </p:nvSpPr>
          <p:spPr>
            <a:xfrm flipH="1">
              <a:off x="915912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6" name="Google Shape;4509;p25"/>
            <p:cNvSpPr/>
            <p:nvPr/>
          </p:nvSpPr>
          <p:spPr>
            <a:xfrm flipH="1">
              <a:off x="920124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7" name="Google Shape;4510;p25"/>
            <p:cNvSpPr/>
            <p:nvPr/>
          </p:nvSpPr>
          <p:spPr>
            <a:xfrm flipH="1">
              <a:off x="925560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8" name="Google Shape;4511;p25"/>
            <p:cNvSpPr/>
            <p:nvPr/>
          </p:nvSpPr>
          <p:spPr>
            <a:xfrm flipH="1">
              <a:off x="930348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9" name="Google Shape;4512;p25"/>
            <p:cNvSpPr/>
            <p:nvPr/>
          </p:nvSpPr>
          <p:spPr>
            <a:xfrm flipH="1">
              <a:off x="934560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0" name="Google Shape;4513;p25"/>
            <p:cNvSpPr/>
            <p:nvPr/>
          </p:nvSpPr>
          <p:spPr>
            <a:xfrm flipH="1">
              <a:off x="939996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1" name="Google Shape;4514;p25"/>
            <p:cNvSpPr/>
            <p:nvPr/>
          </p:nvSpPr>
          <p:spPr>
            <a:xfrm flipH="1">
              <a:off x="944784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2" name="Google Shape;4515;p25"/>
            <p:cNvSpPr/>
            <p:nvPr/>
          </p:nvSpPr>
          <p:spPr>
            <a:xfrm flipH="1">
              <a:off x="948996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3" name="Google Shape;4516;p25"/>
            <p:cNvSpPr/>
            <p:nvPr/>
          </p:nvSpPr>
          <p:spPr>
            <a:xfrm flipH="1">
              <a:off x="954432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4" name="Google Shape;4517;p25"/>
            <p:cNvSpPr/>
            <p:nvPr/>
          </p:nvSpPr>
          <p:spPr>
            <a:xfrm flipH="1">
              <a:off x="959220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5" name="Google Shape;4518;p25"/>
            <p:cNvSpPr/>
            <p:nvPr/>
          </p:nvSpPr>
          <p:spPr>
            <a:xfrm flipH="1">
              <a:off x="963432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6" name="Google Shape;4519;p25"/>
            <p:cNvSpPr/>
            <p:nvPr/>
          </p:nvSpPr>
          <p:spPr>
            <a:xfrm flipH="1">
              <a:off x="968868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7" name="Google Shape;4520;p25"/>
            <p:cNvSpPr/>
            <p:nvPr/>
          </p:nvSpPr>
          <p:spPr>
            <a:xfrm flipH="1">
              <a:off x="901476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8" name="Google Shape;4521;p25"/>
            <p:cNvSpPr/>
            <p:nvPr/>
          </p:nvSpPr>
          <p:spPr>
            <a:xfrm flipH="1">
              <a:off x="905688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9" name="Google Shape;4522;p25"/>
            <p:cNvSpPr/>
            <p:nvPr/>
          </p:nvSpPr>
          <p:spPr>
            <a:xfrm flipH="1">
              <a:off x="910512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0" name="Google Shape;4523;p25"/>
            <p:cNvSpPr/>
            <p:nvPr/>
          </p:nvSpPr>
          <p:spPr>
            <a:xfrm flipH="1">
              <a:off x="915912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1" name="Google Shape;4524;p25"/>
            <p:cNvSpPr/>
            <p:nvPr/>
          </p:nvSpPr>
          <p:spPr>
            <a:xfrm flipH="1">
              <a:off x="920124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2" name="Google Shape;4525;p25"/>
            <p:cNvSpPr/>
            <p:nvPr/>
          </p:nvSpPr>
          <p:spPr>
            <a:xfrm flipH="1">
              <a:off x="925560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3" name="Google Shape;4526;p25"/>
            <p:cNvSpPr/>
            <p:nvPr/>
          </p:nvSpPr>
          <p:spPr>
            <a:xfrm flipH="1">
              <a:off x="930348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4" name="Google Shape;4527;p25"/>
            <p:cNvSpPr/>
            <p:nvPr/>
          </p:nvSpPr>
          <p:spPr>
            <a:xfrm flipH="1">
              <a:off x="934560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5" name="Google Shape;4528;p25"/>
            <p:cNvSpPr/>
            <p:nvPr/>
          </p:nvSpPr>
          <p:spPr>
            <a:xfrm flipH="1">
              <a:off x="939996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6" name="Google Shape;4529;p25"/>
            <p:cNvSpPr/>
            <p:nvPr/>
          </p:nvSpPr>
          <p:spPr>
            <a:xfrm flipH="1">
              <a:off x="944784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7" name="Google Shape;4530;p25"/>
            <p:cNvSpPr/>
            <p:nvPr/>
          </p:nvSpPr>
          <p:spPr>
            <a:xfrm flipH="1">
              <a:off x="948996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8" name="Google Shape;4531;p25"/>
            <p:cNvSpPr/>
            <p:nvPr/>
          </p:nvSpPr>
          <p:spPr>
            <a:xfrm flipH="1">
              <a:off x="954432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9" name="Google Shape;4532;p25"/>
            <p:cNvSpPr/>
            <p:nvPr/>
          </p:nvSpPr>
          <p:spPr>
            <a:xfrm flipH="1">
              <a:off x="959220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0" name="Google Shape;4533;p25"/>
            <p:cNvSpPr/>
            <p:nvPr/>
          </p:nvSpPr>
          <p:spPr>
            <a:xfrm flipH="1">
              <a:off x="963432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1" name="Google Shape;4534;p25"/>
            <p:cNvSpPr/>
            <p:nvPr/>
          </p:nvSpPr>
          <p:spPr>
            <a:xfrm flipH="1">
              <a:off x="968868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2" name="Google Shape;4535;p25"/>
            <p:cNvSpPr/>
            <p:nvPr/>
          </p:nvSpPr>
          <p:spPr>
            <a:xfrm flipH="1">
              <a:off x="901476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3" name="Google Shape;4536;p25"/>
            <p:cNvSpPr/>
            <p:nvPr/>
          </p:nvSpPr>
          <p:spPr>
            <a:xfrm flipH="1">
              <a:off x="905688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4" name="Google Shape;4537;p25"/>
            <p:cNvSpPr/>
            <p:nvPr/>
          </p:nvSpPr>
          <p:spPr>
            <a:xfrm flipH="1">
              <a:off x="910512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5" name="Google Shape;4538;p25"/>
            <p:cNvSpPr/>
            <p:nvPr/>
          </p:nvSpPr>
          <p:spPr>
            <a:xfrm flipH="1">
              <a:off x="915912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6" name="Google Shape;4539;p25"/>
            <p:cNvSpPr/>
            <p:nvPr/>
          </p:nvSpPr>
          <p:spPr>
            <a:xfrm flipH="1">
              <a:off x="920124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7" name="Google Shape;4540;p25"/>
            <p:cNvSpPr/>
            <p:nvPr/>
          </p:nvSpPr>
          <p:spPr>
            <a:xfrm flipH="1">
              <a:off x="925560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8" name="Google Shape;4541;p25"/>
            <p:cNvSpPr/>
            <p:nvPr/>
          </p:nvSpPr>
          <p:spPr>
            <a:xfrm flipH="1">
              <a:off x="930348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9" name="Google Shape;4542;p25"/>
            <p:cNvSpPr/>
            <p:nvPr/>
          </p:nvSpPr>
          <p:spPr>
            <a:xfrm flipH="1">
              <a:off x="934560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0" name="Google Shape;4543;p25"/>
            <p:cNvSpPr/>
            <p:nvPr/>
          </p:nvSpPr>
          <p:spPr>
            <a:xfrm flipH="1">
              <a:off x="939996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1" name="Google Shape;4544;p25"/>
            <p:cNvSpPr/>
            <p:nvPr/>
          </p:nvSpPr>
          <p:spPr>
            <a:xfrm flipH="1">
              <a:off x="944784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2" name="Google Shape;4545;p25"/>
            <p:cNvSpPr/>
            <p:nvPr/>
          </p:nvSpPr>
          <p:spPr>
            <a:xfrm flipH="1">
              <a:off x="948996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3" name="Google Shape;4546;p25"/>
            <p:cNvSpPr/>
            <p:nvPr/>
          </p:nvSpPr>
          <p:spPr>
            <a:xfrm flipH="1">
              <a:off x="954432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4" name="Google Shape;4547;p25"/>
            <p:cNvSpPr/>
            <p:nvPr/>
          </p:nvSpPr>
          <p:spPr>
            <a:xfrm flipH="1">
              <a:off x="959220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5" name="Google Shape;4548;p25"/>
            <p:cNvSpPr/>
            <p:nvPr/>
          </p:nvSpPr>
          <p:spPr>
            <a:xfrm flipH="1">
              <a:off x="963432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6" name="Google Shape;4549;p25"/>
            <p:cNvSpPr/>
            <p:nvPr/>
          </p:nvSpPr>
          <p:spPr>
            <a:xfrm flipH="1">
              <a:off x="968868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7" name="Google Shape;4550;p25"/>
            <p:cNvSpPr/>
            <p:nvPr/>
          </p:nvSpPr>
          <p:spPr>
            <a:xfrm flipH="1">
              <a:off x="901476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8" name="Google Shape;4551;p25"/>
            <p:cNvSpPr/>
            <p:nvPr/>
          </p:nvSpPr>
          <p:spPr>
            <a:xfrm flipH="1">
              <a:off x="905688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9" name="Google Shape;4552;p25"/>
            <p:cNvSpPr/>
            <p:nvPr/>
          </p:nvSpPr>
          <p:spPr>
            <a:xfrm flipH="1">
              <a:off x="910512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0" name="Google Shape;4553;p25"/>
            <p:cNvSpPr/>
            <p:nvPr/>
          </p:nvSpPr>
          <p:spPr>
            <a:xfrm flipH="1">
              <a:off x="915912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1" name="Google Shape;4554;p25"/>
            <p:cNvSpPr/>
            <p:nvPr/>
          </p:nvSpPr>
          <p:spPr>
            <a:xfrm flipH="1">
              <a:off x="920124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2" name="Google Shape;4555;p25"/>
            <p:cNvSpPr/>
            <p:nvPr/>
          </p:nvSpPr>
          <p:spPr>
            <a:xfrm flipH="1">
              <a:off x="925560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3" name="Google Shape;4556;p25"/>
            <p:cNvSpPr/>
            <p:nvPr/>
          </p:nvSpPr>
          <p:spPr>
            <a:xfrm flipH="1">
              <a:off x="930348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4" name="Google Shape;4557;p25"/>
            <p:cNvSpPr/>
            <p:nvPr/>
          </p:nvSpPr>
          <p:spPr>
            <a:xfrm flipH="1">
              <a:off x="934560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5" name="Google Shape;4558;p25"/>
            <p:cNvSpPr/>
            <p:nvPr/>
          </p:nvSpPr>
          <p:spPr>
            <a:xfrm flipH="1">
              <a:off x="939996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6" name="Google Shape;4559;p25"/>
            <p:cNvSpPr/>
            <p:nvPr/>
          </p:nvSpPr>
          <p:spPr>
            <a:xfrm flipH="1">
              <a:off x="944784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7" name="Google Shape;4560;p25"/>
            <p:cNvSpPr/>
            <p:nvPr/>
          </p:nvSpPr>
          <p:spPr>
            <a:xfrm flipH="1">
              <a:off x="948996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8" name="Google Shape;4561;p25"/>
            <p:cNvSpPr/>
            <p:nvPr/>
          </p:nvSpPr>
          <p:spPr>
            <a:xfrm flipH="1">
              <a:off x="954432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9" name="Google Shape;4562;p25"/>
            <p:cNvSpPr/>
            <p:nvPr/>
          </p:nvSpPr>
          <p:spPr>
            <a:xfrm flipH="1">
              <a:off x="959220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0" name="Google Shape;4563;p25"/>
            <p:cNvSpPr/>
            <p:nvPr/>
          </p:nvSpPr>
          <p:spPr>
            <a:xfrm flipH="1">
              <a:off x="963432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1" name="Google Shape;4564;p25"/>
            <p:cNvSpPr/>
            <p:nvPr/>
          </p:nvSpPr>
          <p:spPr>
            <a:xfrm flipH="1">
              <a:off x="968868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2" name="Google Shape;4565;p25"/>
            <p:cNvSpPr/>
            <p:nvPr/>
          </p:nvSpPr>
          <p:spPr>
            <a:xfrm flipH="1">
              <a:off x="901476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3" name="Google Shape;4566;p25"/>
            <p:cNvSpPr/>
            <p:nvPr/>
          </p:nvSpPr>
          <p:spPr>
            <a:xfrm flipH="1">
              <a:off x="905688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4" name="Google Shape;4567;p25"/>
            <p:cNvSpPr/>
            <p:nvPr/>
          </p:nvSpPr>
          <p:spPr>
            <a:xfrm flipH="1">
              <a:off x="910512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5" name="Google Shape;4568;p25"/>
            <p:cNvSpPr/>
            <p:nvPr/>
          </p:nvSpPr>
          <p:spPr>
            <a:xfrm flipH="1">
              <a:off x="915912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6" name="Google Shape;4569;p25"/>
            <p:cNvSpPr/>
            <p:nvPr/>
          </p:nvSpPr>
          <p:spPr>
            <a:xfrm flipH="1">
              <a:off x="920124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7" name="Google Shape;4570;p25"/>
            <p:cNvSpPr/>
            <p:nvPr/>
          </p:nvSpPr>
          <p:spPr>
            <a:xfrm flipH="1">
              <a:off x="925560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8" name="Google Shape;4571;p25"/>
            <p:cNvSpPr/>
            <p:nvPr/>
          </p:nvSpPr>
          <p:spPr>
            <a:xfrm flipH="1">
              <a:off x="930348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9" name="Google Shape;4572;p25"/>
            <p:cNvSpPr/>
            <p:nvPr/>
          </p:nvSpPr>
          <p:spPr>
            <a:xfrm flipH="1">
              <a:off x="934560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0" name="Google Shape;4573;p25"/>
            <p:cNvSpPr/>
            <p:nvPr/>
          </p:nvSpPr>
          <p:spPr>
            <a:xfrm flipH="1">
              <a:off x="939996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1" name="Google Shape;4574;p25"/>
            <p:cNvSpPr/>
            <p:nvPr/>
          </p:nvSpPr>
          <p:spPr>
            <a:xfrm flipH="1">
              <a:off x="944784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2" name="Google Shape;4575;p25"/>
            <p:cNvSpPr/>
            <p:nvPr/>
          </p:nvSpPr>
          <p:spPr>
            <a:xfrm flipH="1">
              <a:off x="948996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3" name="Google Shape;4576;p25"/>
            <p:cNvSpPr/>
            <p:nvPr/>
          </p:nvSpPr>
          <p:spPr>
            <a:xfrm flipH="1">
              <a:off x="954432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4" name="Google Shape;4577;p25"/>
            <p:cNvSpPr/>
            <p:nvPr/>
          </p:nvSpPr>
          <p:spPr>
            <a:xfrm flipH="1">
              <a:off x="959220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5" name="Google Shape;4578;p25"/>
            <p:cNvSpPr/>
            <p:nvPr/>
          </p:nvSpPr>
          <p:spPr>
            <a:xfrm flipH="1">
              <a:off x="963432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6" name="Google Shape;4579;p25"/>
            <p:cNvSpPr/>
            <p:nvPr/>
          </p:nvSpPr>
          <p:spPr>
            <a:xfrm flipH="1">
              <a:off x="901476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7" name="Google Shape;4580;p25"/>
            <p:cNvSpPr/>
            <p:nvPr/>
          </p:nvSpPr>
          <p:spPr>
            <a:xfrm flipH="1">
              <a:off x="905688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8" name="Google Shape;4581;p25"/>
            <p:cNvSpPr/>
            <p:nvPr/>
          </p:nvSpPr>
          <p:spPr>
            <a:xfrm flipH="1">
              <a:off x="9105120" y="3327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9" name="Google Shape;4582;p25"/>
            <p:cNvSpPr/>
            <p:nvPr/>
          </p:nvSpPr>
          <p:spPr>
            <a:xfrm flipH="1">
              <a:off x="915912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0" name="Google Shape;4583;p25"/>
            <p:cNvSpPr/>
            <p:nvPr/>
          </p:nvSpPr>
          <p:spPr>
            <a:xfrm flipH="1">
              <a:off x="9201240" y="3327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1" name="Google Shape;4584;p25"/>
            <p:cNvSpPr/>
            <p:nvPr/>
          </p:nvSpPr>
          <p:spPr>
            <a:xfrm flipH="1">
              <a:off x="925560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2" name="Google Shape;4585;p25"/>
            <p:cNvSpPr/>
            <p:nvPr/>
          </p:nvSpPr>
          <p:spPr>
            <a:xfrm flipH="1">
              <a:off x="930348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3" name="Google Shape;4586;p25"/>
            <p:cNvSpPr/>
            <p:nvPr/>
          </p:nvSpPr>
          <p:spPr>
            <a:xfrm flipH="1">
              <a:off x="9345600" y="3327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4" name="Google Shape;4587;p25"/>
            <p:cNvSpPr/>
            <p:nvPr/>
          </p:nvSpPr>
          <p:spPr>
            <a:xfrm flipH="1">
              <a:off x="939996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5" name="Google Shape;4588;p25"/>
            <p:cNvSpPr/>
            <p:nvPr/>
          </p:nvSpPr>
          <p:spPr>
            <a:xfrm flipH="1">
              <a:off x="944784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6" name="Google Shape;4589;p25"/>
            <p:cNvSpPr/>
            <p:nvPr/>
          </p:nvSpPr>
          <p:spPr>
            <a:xfrm flipH="1">
              <a:off x="9489960" y="3327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7" name="Google Shape;4590;p25"/>
            <p:cNvSpPr/>
            <p:nvPr/>
          </p:nvSpPr>
          <p:spPr>
            <a:xfrm flipH="1">
              <a:off x="954432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8" name="Google Shape;4591;p25"/>
            <p:cNvSpPr/>
            <p:nvPr/>
          </p:nvSpPr>
          <p:spPr>
            <a:xfrm flipH="1">
              <a:off x="959220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9" name="Google Shape;4592;p25"/>
            <p:cNvSpPr/>
            <p:nvPr/>
          </p:nvSpPr>
          <p:spPr>
            <a:xfrm flipH="1">
              <a:off x="9014760" y="327348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0" name="Google Shape;4593;p25"/>
            <p:cNvSpPr/>
            <p:nvPr/>
          </p:nvSpPr>
          <p:spPr>
            <a:xfrm flipH="1">
              <a:off x="905688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1" name="Google Shape;4594;p25"/>
            <p:cNvSpPr/>
            <p:nvPr/>
          </p:nvSpPr>
          <p:spPr>
            <a:xfrm flipH="1">
              <a:off x="9105120" y="327348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2" name="Google Shape;4595;p25"/>
            <p:cNvSpPr/>
            <p:nvPr/>
          </p:nvSpPr>
          <p:spPr>
            <a:xfrm flipH="1">
              <a:off x="9159120" y="327348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3" name="Google Shape;4596;p25"/>
            <p:cNvSpPr/>
            <p:nvPr/>
          </p:nvSpPr>
          <p:spPr>
            <a:xfrm flipH="1">
              <a:off x="9201240" y="327348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4" name="Google Shape;4597;p25"/>
            <p:cNvSpPr/>
            <p:nvPr/>
          </p:nvSpPr>
          <p:spPr>
            <a:xfrm flipH="1">
              <a:off x="925560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5" name="Google Shape;4598;p25"/>
            <p:cNvSpPr/>
            <p:nvPr/>
          </p:nvSpPr>
          <p:spPr>
            <a:xfrm flipH="1">
              <a:off x="9303480" y="327348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6" name="Google Shape;4599;p25"/>
            <p:cNvSpPr/>
            <p:nvPr/>
          </p:nvSpPr>
          <p:spPr>
            <a:xfrm flipH="1">
              <a:off x="9345600" y="327348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7" name="Google Shape;4600;p25"/>
            <p:cNvSpPr/>
            <p:nvPr/>
          </p:nvSpPr>
          <p:spPr>
            <a:xfrm flipH="1">
              <a:off x="939996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8" name="Google Shape;4601;p25"/>
            <p:cNvSpPr/>
            <p:nvPr/>
          </p:nvSpPr>
          <p:spPr>
            <a:xfrm flipH="1">
              <a:off x="9447840" y="327348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9" name="Google Shape;4602;p25"/>
            <p:cNvSpPr/>
            <p:nvPr/>
          </p:nvSpPr>
          <p:spPr>
            <a:xfrm flipH="1">
              <a:off x="9489960" y="327348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0" name="Google Shape;4603;p25"/>
            <p:cNvSpPr/>
            <p:nvPr/>
          </p:nvSpPr>
          <p:spPr>
            <a:xfrm flipH="1">
              <a:off x="954432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1" name="Google Shape;4604;p25"/>
            <p:cNvSpPr/>
            <p:nvPr/>
          </p:nvSpPr>
          <p:spPr>
            <a:xfrm flipH="1">
              <a:off x="9014760" y="323136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2" name="Google Shape;4605;p25"/>
            <p:cNvSpPr/>
            <p:nvPr/>
          </p:nvSpPr>
          <p:spPr>
            <a:xfrm flipH="1">
              <a:off x="905688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3" name="Google Shape;4606;p25"/>
            <p:cNvSpPr/>
            <p:nvPr/>
          </p:nvSpPr>
          <p:spPr>
            <a:xfrm flipH="1">
              <a:off x="9105120" y="323136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4" name="Google Shape;4607;p25"/>
            <p:cNvSpPr/>
            <p:nvPr/>
          </p:nvSpPr>
          <p:spPr>
            <a:xfrm flipH="1">
              <a:off x="9159120" y="323136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5" name="Google Shape;4608;p25"/>
            <p:cNvSpPr/>
            <p:nvPr/>
          </p:nvSpPr>
          <p:spPr>
            <a:xfrm flipH="1">
              <a:off x="9201240" y="323136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6" name="Google Shape;4609;p25"/>
            <p:cNvSpPr/>
            <p:nvPr/>
          </p:nvSpPr>
          <p:spPr>
            <a:xfrm flipH="1">
              <a:off x="925560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7" name="Google Shape;4610;p25"/>
            <p:cNvSpPr/>
            <p:nvPr/>
          </p:nvSpPr>
          <p:spPr>
            <a:xfrm flipH="1">
              <a:off x="9303480" y="323136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8" name="Google Shape;4611;p25"/>
            <p:cNvSpPr/>
            <p:nvPr/>
          </p:nvSpPr>
          <p:spPr>
            <a:xfrm flipH="1">
              <a:off x="9345600" y="323136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9" name="Google Shape;4612;p25"/>
            <p:cNvSpPr/>
            <p:nvPr/>
          </p:nvSpPr>
          <p:spPr>
            <a:xfrm flipH="1">
              <a:off x="939996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0" name="Google Shape;4613;p25"/>
            <p:cNvSpPr/>
            <p:nvPr/>
          </p:nvSpPr>
          <p:spPr>
            <a:xfrm flipH="1">
              <a:off x="9447840" y="323136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1" name="Google Shape;4614;p25"/>
            <p:cNvSpPr/>
            <p:nvPr/>
          </p:nvSpPr>
          <p:spPr>
            <a:xfrm flipH="1">
              <a:off x="9489960" y="323136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2" name="Google Shape;4615;p25"/>
            <p:cNvSpPr/>
            <p:nvPr/>
          </p:nvSpPr>
          <p:spPr>
            <a:xfrm flipH="1">
              <a:off x="954432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3" name="Google Shape;4616;p25"/>
            <p:cNvSpPr/>
            <p:nvPr/>
          </p:nvSpPr>
          <p:spPr>
            <a:xfrm flipH="1">
              <a:off x="9014760" y="3183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4" name="Google Shape;4617;p25"/>
            <p:cNvSpPr/>
            <p:nvPr/>
          </p:nvSpPr>
          <p:spPr>
            <a:xfrm flipH="1">
              <a:off x="905688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5" name="Google Shape;4618;p25"/>
            <p:cNvSpPr/>
            <p:nvPr/>
          </p:nvSpPr>
          <p:spPr>
            <a:xfrm flipH="1">
              <a:off x="9105120" y="3183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6" name="Google Shape;4619;p25"/>
            <p:cNvSpPr/>
            <p:nvPr/>
          </p:nvSpPr>
          <p:spPr>
            <a:xfrm flipH="1">
              <a:off x="9159120" y="3183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7" name="Google Shape;4620;p25"/>
            <p:cNvSpPr/>
            <p:nvPr/>
          </p:nvSpPr>
          <p:spPr>
            <a:xfrm flipH="1">
              <a:off x="9201240" y="3183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8" name="Google Shape;4621;p25"/>
            <p:cNvSpPr/>
            <p:nvPr/>
          </p:nvSpPr>
          <p:spPr>
            <a:xfrm flipH="1">
              <a:off x="925560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9" name="Google Shape;4622;p25"/>
            <p:cNvSpPr/>
            <p:nvPr/>
          </p:nvSpPr>
          <p:spPr>
            <a:xfrm flipH="1">
              <a:off x="9303480" y="3183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0" name="Google Shape;4623;p25"/>
            <p:cNvSpPr/>
            <p:nvPr/>
          </p:nvSpPr>
          <p:spPr>
            <a:xfrm flipH="1">
              <a:off x="9345600" y="3183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1" name="Google Shape;4624;p25"/>
            <p:cNvSpPr/>
            <p:nvPr/>
          </p:nvSpPr>
          <p:spPr>
            <a:xfrm flipH="1">
              <a:off x="939996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2" name="Google Shape;4625;p25"/>
            <p:cNvSpPr/>
            <p:nvPr/>
          </p:nvSpPr>
          <p:spPr>
            <a:xfrm flipH="1">
              <a:off x="9447840" y="3183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3" name="Google Shape;4626;p25"/>
            <p:cNvSpPr/>
            <p:nvPr/>
          </p:nvSpPr>
          <p:spPr>
            <a:xfrm flipH="1">
              <a:off x="9489960" y="3183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4" name="Google Shape;4627;p25"/>
            <p:cNvSpPr/>
            <p:nvPr/>
          </p:nvSpPr>
          <p:spPr>
            <a:xfrm flipH="1">
              <a:off x="9014760" y="312912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5" name="Google Shape;4628;p25"/>
            <p:cNvSpPr/>
            <p:nvPr/>
          </p:nvSpPr>
          <p:spPr>
            <a:xfrm flipH="1">
              <a:off x="905688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6" name="Google Shape;4629;p25"/>
            <p:cNvSpPr/>
            <p:nvPr/>
          </p:nvSpPr>
          <p:spPr>
            <a:xfrm flipH="1">
              <a:off x="9105120" y="312912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7" name="Google Shape;4630;p25"/>
            <p:cNvSpPr/>
            <p:nvPr/>
          </p:nvSpPr>
          <p:spPr>
            <a:xfrm flipH="1">
              <a:off x="9159120" y="312912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8" name="Google Shape;4631;p25"/>
            <p:cNvSpPr/>
            <p:nvPr/>
          </p:nvSpPr>
          <p:spPr>
            <a:xfrm flipH="1">
              <a:off x="9201240" y="312912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9" name="Google Shape;4632;p25"/>
            <p:cNvSpPr/>
            <p:nvPr/>
          </p:nvSpPr>
          <p:spPr>
            <a:xfrm flipH="1">
              <a:off x="925560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0" name="Google Shape;4633;p25"/>
            <p:cNvSpPr/>
            <p:nvPr/>
          </p:nvSpPr>
          <p:spPr>
            <a:xfrm flipH="1">
              <a:off x="9303480" y="312912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1" name="Google Shape;4634;p25"/>
            <p:cNvSpPr/>
            <p:nvPr/>
          </p:nvSpPr>
          <p:spPr>
            <a:xfrm flipH="1">
              <a:off x="9014760" y="308700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2" name="Google Shape;4635;p25"/>
            <p:cNvSpPr/>
            <p:nvPr/>
          </p:nvSpPr>
          <p:spPr>
            <a:xfrm flipH="1">
              <a:off x="905688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3" name="Google Shape;4636;p25"/>
            <p:cNvSpPr/>
            <p:nvPr/>
          </p:nvSpPr>
          <p:spPr>
            <a:xfrm flipH="1">
              <a:off x="9105120" y="308700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4" name="Google Shape;4637;p25"/>
            <p:cNvSpPr/>
            <p:nvPr/>
          </p:nvSpPr>
          <p:spPr>
            <a:xfrm flipH="1">
              <a:off x="9159120" y="308700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5" name="Google Shape;4638;p25"/>
            <p:cNvSpPr/>
            <p:nvPr/>
          </p:nvSpPr>
          <p:spPr>
            <a:xfrm flipH="1">
              <a:off x="9201240" y="308700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6" name="Google Shape;4639;p25"/>
            <p:cNvSpPr/>
            <p:nvPr/>
          </p:nvSpPr>
          <p:spPr>
            <a:xfrm flipH="1">
              <a:off x="925560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7" name="Google Shape;4640;p25"/>
            <p:cNvSpPr/>
            <p:nvPr/>
          </p:nvSpPr>
          <p:spPr>
            <a:xfrm flipH="1">
              <a:off x="9303480" y="308700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8" name="Google Shape;4641;p25"/>
            <p:cNvSpPr/>
            <p:nvPr/>
          </p:nvSpPr>
          <p:spPr>
            <a:xfrm flipH="1">
              <a:off x="9014760" y="30326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9" name="Google Shape;4642;p25"/>
            <p:cNvSpPr/>
            <p:nvPr/>
          </p:nvSpPr>
          <p:spPr>
            <a:xfrm flipH="1">
              <a:off x="905688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0" name="Google Shape;4643;p25"/>
            <p:cNvSpPr/>
            <p:nvPr/>
          </p:nvSpPr>
          <p:spPr>
            <a:xfrm flipH="1">
              <a:off x="9105120" y="30326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1" name="Google Shape;4644;p25"/>
            <p:cNvSpPr/>
            <p:nvPr/>
          </p:nvSpPr>
          <p:spPr>
            <a:xfrm flipH="1">
              <a:off x="9159120" y="30326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2" name="Google Shape;4645;p25"/>
            <p:cNvSpPr/>
            <p:nvPr/>
          </p:nvSpPr>
          <p:spPr>
            <a:xfrm flipH="1">
              <a:off x="9201240" y="30326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3" name="Google Shape;4646;p25"/>
            <p:cNvSpPr/>
            <p:nvPr/>
          </p:nvSpPr>
          <p:spPr>
            <a:xfrm flipH="1">
              <a:off x="925560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4" name="Google Shape;4647;p25"/>
            <p:cNvSpPr/>
            <p:nvPr/>
          </p:nvSpPr>
          <p:spPr>
            <a:xfrm flipH="1">
              <a:off x="9014760" y="298476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5" name="Google Shape;4648;p25"/>
            <p:cNvSpPr/>
            <p:nvPr/>
          </p:nvSpPr>
          <p:spPr>
            <a:xfrm flipH="1">
              <a:off x="9056880" y="29847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6" name="Google Shape;4649;p25"/>
            <p:cNvSpPr/>
            <p:nvPr/>
          </p:nvSpPr>
          <p:spPr>
            <a:xfrm flipH="1">
              <a:off x="9105120" y="29847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7" name="Google Shape;4650;p25"/>
            <p:cNvSpPr/>
            <p:nvPr/>
          </p:nvSpPr>
          <p:spPr>
            <a:xfrm flipH="1">
              <a:off x="9159120" y="298476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8" name="Google Shape;4651;p25"/>
            <p:cNvSpPr/>
            <p:nvPr/>
          </p:nvSpPr>
          <p:spPr>
            <a:xfrm flipH="1">
              <a:off x="9201240" y="29847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9" name="Google Shape;4652;p25"/>
            <p:cNvSpPr/>
            <p:nvPr/>
          </p:nvSpPr>
          <p:spPr>
            <a:xfrm flipH="1">
              <a:off x="9014760" y="29426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0" name="Google Shape;4653;p25"/>
            <p:cNvSpPr/>
            <p:nvPr/>
          </p:nvSpPr>
          <p:spPr>
            <a:xfrm flipH="1">
              <a:off x="9056880" y="29426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1" name="Google Shape;4654;p25"/>
            <p:cNvSpPr/>
            <p:nvPr/>
          </p:nvSpPr>
          <p:spPr>
            <a:xfrm flipH="1">
              <a:off x="9105120" y="29426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2" name="Google Shape;4655;p25"/>
            <p:cNvSpPr/>
            <p:nvPr/>
          </p:nvSpPr>
          <p:spPr>
            <a:xfrm flipH="1">
              <a:off x="9159120" y="29426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3" name="Google Shape;4656;p25"/>
            <p:cNvSpPr/>
            <p:nvPr/>
          </p:nvSpPr>
          <p:spPr>
            <a:xfrm flipH="1">
              <a:off x="896652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4" name="Google Shape;4657;p25"/>
            <p:cNvSpPr/>
            <p:nvPr/>
          </p:nvSpPr>
          <p:spPr>
            <a:xfrm flipH="1">
              <a:off x="8924400" y="3616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5" name="Google Shape;4658;p25"/>
            <p:cNvSpPr/>
            <p:nvPr/>
          </p:nvSpPr>
          <p:spPr>
            <a:xfrm flipH="1">
              <a:off x="8870400" y="3616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6" name="Google Shape;4659;p25"/>
            <p:cNvSpPr/>
            <p:nvPr/>
          </p:nvSpPr>
          <p:spPr>
            <a:xfrm flipH="1">
              <a:off x="882216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7" name="Google Shape;4660;p25"/>
            <p:cNvSpPr/>
            <p:nvPr/>
          </p:nvSpPr>
          <p:spPr>
            <a:xfrm flipH="1">
              <a:off x="877428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8" name="Google Shape;4661;p25"/>
            <p:cNvSpPr/>
            <p:nvPr/>
          </p:nvSpPr>
          <p:spPr>
            <a:xfrm flipH="1">
              <a:off x="872604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9" name="Google Shape;4662;p25"/>
            <p:cNvSpPr/>
            <p:nvPr/>
          </p:nvSpPr>
          <p:spPr>
            <a:xfrm flipH="1">
              <a:off x="867780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0" name="Google Shape;4663;p25"/>
            <p:cNvSpPr/>
            <p:nvPr/>
          </p:nvSpPr>
          <p:spPr>
            <a:xfrm flipH="1">
              <a:off x="862956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1" name="Google Shape;4664;p25"/>
            <p:cNvSpPr/>
            <p:nvPr/>
          </p:nvSpPr>
          <p:spPr>
            <a:xfrm flipH="1">
              <a:off x="858168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2" name="Google Shape;4665;p25"/>
            <p:cNvSpPr/>
            <p:nvPr/>
          </p:nvSpPr>
          <p:spPr>
            <a:xfrm flipH="1">
              <a:off x="853344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3" name="Google Shape;4666;p25"/>
            <p:cNvSpPr/>
            <p:nvPr/>
          </p:nvSpPr>
          <p:spPr>
            <a:xfrm flipH="1">
              <a:off x="848520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4" name="Google Shape;4667;p25"/>
            <p:cNvSpPr/>
            <p:nvPr/>
          </p:nvSpPr>
          <p:spPr>
            <a:xfrm flipH="1">
              <a:off x="843732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5" name="Google Shape;4668;p25"/>
            <p:cNvSpPr/>
            <p:nvPr/>
          </p:nvSpPr>
          <p:spPr>
            <a:xfrm flipH="1">
              <a:off x="8389080" y="3616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6" name="Google Shape;4669;p25"/>
            <p:cNvSpPr/>
            <p:nvPr/>
          </p:nvSpPr>
          <p:spPr>
            <a:xfrm flipH="1">
              <a:off x="896652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7" name="Google Shape;4670;p25"/>
            <p:cNvSpPr/>
            <p:nvPr/>
          </p:nvSpPr>
          <p:spPr>
            <a:xfrm flipH="1">
              <a:off x="8924400" y="35683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8" name="Google Shape;4671;p25"/>
            <p:cNvSpPr/>
            <p:nvPr/>
          </p:nvSpPr>
          <p:spPr>
            <a:xfrm flipH="1">
              <a:off x="8870400" y="35683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9" name="Google Shape;4672;p25"/>
            <p:cNvSpPr/>
            <p:nvPr/>
          </p:nvSpPr>
          <p:spPr>
            <a:xfrm flipH="1">
              <a:off x="882216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0" name="Google Shape;4673;p25"/>
            <p:cNvSpPr/>
            <p:nvPr/>
          </p:nvSpPr>
          <p:spPr>
            <a:xfrm flipH="1">
              <a:off x="877428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1" name="Google Shape;4674;p25"/>
            <p:cNvSpPr/>
            <p:nvPr/>
          </p:nvSpPr>
          <p:spPr>
            <a:xfrm flipH="1">
              <a:off x="872604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2" name="Google Shape;4675;p25"/>
            <p:cNvSpPr/>
            <p:nvPr/>
          </p:nvSpPr>
          <p:spPr>
            <a:xfrm flipH="1">
              <a:off x="867780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3" name="Google Shape;4676;p25"/>
            <p:cNvSpPr/>
            <p:nvPr/>
          </p:nvSpPr>
          <p:spPr>
            <a:xfrm flipH="1">
              <a:off x="862956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4" name="Google Shape;4677;p25"/>
            <p:cNvSpPr/>
            <p:nvPr/>
          </p:nvSpPr>
          <p:spPr>
            <a:xfrm flipH="1">
              <a:off x="858168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5" name="Google Shape;4678;p25"/>
            <p:cNvSpPr/>
            <p:nvPr/>
          </p:nvSpPr>
          <p:spPr>
            <a:xfrm flipH="1">
              <a:off x="853344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6" name="Google Shape;4679;p25"/>
            <p:cNvSpPr/>
            <p:nvPr/>
          </p:nvSpPr>
          <p:spPr>
            <a:xfrm flipH="1">
              <a:off x="848520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7" name="Google Shape;4680;p25"/>
            <p:cNvSpPr/>
            <p:nvPr/>
          </p:nvSpPr>
          <p:spPr>
            <a:xfrm flipH="1">
              <a:off x="843732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8" name="Google Shape;4681;p25"/>
            <p:cNvSpPr/>
            <p:nvPr/>
          </p:nvSpPr>
          <p:spPr>
            <a:xfrm flipH="1">
              <a:off x="838908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9" name="Google Shape;4682;p25"/>
            <p:cNvSpPr/>
            <p:nvPr/>
          </p:nvSpPr>
          <p:spPr>
            <a:xfrm flipH="1">
              <a:off x="834084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0" name="Google Shape;4683;p25"/>
            <p:cNvSpPr/>
            <p:nvPr/>
          </p:nvSpPr>
          <p:spPr>
            <a:xfrm flipH="1">
              <a:off x="8292960" y="35683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1" name="Google Shape;4684;p25"/>
            <p:cNvSpPr/>
            <p:nvPr/>
          </p:nvSpPr>
          <p:spPr>
            <a:xfrm flipH="1">
              <a:off x="896652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2" name="Google Shape;4685;p25"/>
            <p:cNvSpPr/>
            <p:nvPr/>
          </p:nvSpPr>
          <p:spPr>
            <a:xfrm flipH="1">
              <a:off x="8924400" y="3513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3" name="Google Shape;4686;p25"/>
            <p:cNvSpPr/>
            <p:nvPr/>
          </p:nvSpPr>
          <p:spPr>
            <a:xfrm flipH="1">
              <a:off x="8870400" y="3513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4" name="Google Shape;4687;p25"/>
            <p:cNvSpPr/>
            <p:nvPr/>
          </p:nvSpPr>
          <p:spPr>
            <a:xfrm flipH="1">
              <a:off x="882216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5" name="Google Shape;4688;p25"/>
            <p:cNvSpPr/>
            <p:nvPr/>
          </p:nvSpPr>
          <p:spPr>
            <a:xfrm flipH="1">
              <a:off x="877428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6" name="Google Shape;4689;p25"/>
            <p:cNvSpPr/>
            <p:nvPr/>
          </p:nvSpPr>
          <p:spPr>
            <a:xfrm flipH="1">
              <a:off x="872604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7" name="Google Shape;4690;p25"/>
            <p:cNvSpPr/>
            <p:nvPr/>
          </p:nvSpPr>
          <p:spPr>
            <a:xfrm flipH="1">
              <a:off x="867780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8" name="Google Shape;4691;p25"/>
            <p:cNvSpPr/>
            <p:nvPr/>
          </p:nvSpPr>
          <p:spPr>
            <a:xfrm flipH="1">
              <a:off x="862956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9" name="Google Shape;4692;p25"/>
            <p:cNvSpPr/>
            <p:nvPr/>
          </p:nvSpPr>
          <p:spPr>
            <a:xfrm flipH="1">
              <a:off x="858168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0" name="Google Shape;4693;p25"/>
            <p:cNvSpPr/>
            <p:nvPr/>
          </p:nvSpPr>
          <p:spPr>
            <a:xfrm flipH="1">
              <a:off x="853344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1" name="Google Shape;4694;p25"/>
            <p:cNvSpPr/>
            <p:nvPr/>
          </p:nvSpPr>
          <p:spPr>
            <a:xfrm flipH="1">
              <a:off x="848520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2" name="Google Shape;4695;p25"/>
            <p:cNvSpPr/>
            <p:nvPr/>
          </p:nvSpPr>
          <p:spPr>
            <a:xfrm flipH="1">
              <a:off x="843732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3" name="Google Shape;4696;p25"/>
            <p:cNvSpPr/>
            <p:nvPr/>
          </p:nvSpPr>
          <p:spPr>
            <a:xfrm flipH="1">
              <a:off x="838908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4" name="Google Shape;4697;p25"/>
            <p:cNvSpPr/>
            <p:nvPr/>
          </p:nvSpPr>
          <p:spPr>
            <a:xfrm flipH="1">
              <a:off x="834084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5" name="Google Shape;4698;p25"/>
            <p:cNvSpPr/>
            <p:nvPr/>
          </p:nvSpPr>
          <p:spPr>
            <a:xfrm flipH="1">
              <a:off x="8292960" y="3513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6" name="Google Shape;4699;p25"/>
            <p:cNvSpPr/>
            <p:nvPr/>
          </p:nvSpPr>
          <p:spPr>
            <a:xfrm flipH="1">
              <a:off x="896652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7" name="Google Shape;4700;p25"/>
            <p:cNvSpPr/>
            <p:nvPr/>
          </p:nvSpPr>
          <p:spPr>
            <a:xfrm flipH="1">
              <a:off x="8924400" y="3471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8" name="Google Shape;4701;p25"/>
            <p:cNvSpPr/>
            <p:nvPr/>
          </p:nvSpPr>
          <p:spPr>
            <a:xfrm flipH="1">
              <a:off x="8870400" y="3471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9" name="Google Shape;4702;p25"/>
            <p:cNvSpPr/>
            <p:nvPr/>
          </p:nvSpPr>
          <p:spPr>
            <a:xfrm flipH="1">
              <a:off x="882216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0" name="Google Shape;4703;p25"/>
            <p:cNvSpPr/>
            <p:nvPr/>
          </p:nvSpPr>
          <p:spPr>
            <a:xfrm flipH="1">
              <a:off x="877428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1" name="Google Shape;4704;p25"/>
            <p:cNvSpPr/>
            <p:nvPr/>
          </p:nvSpPr>
          <p:spPr>
            <a:xfrm flipH="1">
              <a:off x="872604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2" name="Google Shape;4705;p25"/>
            <p:cNvSpPr/>
            <p:nvPr/>
          </p:nvSpPr>
          <p:spPr>
            <a:xfrm flipH="1">
              <a:off x="867780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3" name="Google Shape;4706;p25"/>
            <p:cNvSpPr/>
            <p:nvPr/>
          </p:nvSpPr>
          <p:spPr>
            <a:xfrm flipH="1">
              <a:off x="862956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4" name="Google Shape;4707;p25"/>
            <p:cNvSpPr/>
            <p:nvPr/>
          </p:nvSpPr>
          <p:spPr>
            <a:xfrm flipH="1">
              <a:off x="858168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5" name="Google Shape;4708;p25"/>
            <p:cNvSpPr/>
            <p:nvPr/>
          </p:nvSpPr>
          <p:spPr>
            <a:xfrm flipH="1">
              <a:off x="853344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6" name="Google Shape;4709;p25"/>
            <p:cNvSpPr/>
            <p:nvPr/>
          </p:nvSpPr>
          <p:spPr>
            <a:xfrm flipH="1">
              <a:off x="848520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7" name="Google Shape;4710;p25"/>
            <p:cNvSpPr/>
            <p:nvPr/>
          </p:nvSpPr>
          <p:spPr>
            <a:xfrm flipH="1">
              <a:off x="843732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8" name="Google Shape;4711;p25"/>
            <p:cNvSpPr/>
            <p:nvPr/>
          </p:nvSpPr>
          <p:spPr>
            <a:xfrm flipH="1">
              <a:off x="838908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9" name="Google Shape;4712;p25"/>
            <p:cNvSpPr/>
            <p:nvPr/>
          </p:nvSpPr>
          <p:spPr>
            <a:xfrm flipH="1">
              <a:off x="834084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0" name="Google Shape;4713;p25"/>
            <p:cNvSpPr/>
            <p:nvPr/>
          </p:nvSpPr>
          <p:spPr>
            <a:xfrm flipH="1">
              <a:off x="8292960" y="3471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1" name="Google Shape;4714;p25"/>
            <p:cNvSpPr/>
            <p:nvPr/>
          </p:nvSpPr>
          <p:spPr>
            <a:xfrm flipH="1">
              <a:off x="896652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2" name="Google Shape;4715;p25"/>
            <p:cNvSpPr/>
            <p:nvPr/>
          </p:nvSpPr>
          <p:spPr>
            <a:xfrm flipH="1">
              <a:off x="8924400" y="3417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3" name="Google Shape;4716;p25"/>
            <p:cNvSpPr/>
            <p:nvPr/>
          </p:nvSpPr>
          <p:spPr>
            <a:xfrm flipH="1">
              <a:off x="8870400" y="3417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4" name="Google Shape;4717;p25"/>
            <p:cNvSpPr/>
            <p:nvPr/>
          </p:nvSpPr>
          <p:spPr>
            <a:xfrm flipH="1">
              <a:off x="882216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5" name="Google Shape;4718;p25"/>
            <p:cNvSpPr/>
            <p:nvPr/>
          </p:nvSpPr>
          <p:spPr>
            <a:xfrm flipH="1">
              <a:off x="877428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6" name="Google Shape;4719;p25"/>
            <p:cNvSpPr/>
            <p:nvPr/>
          </p:nvSpPr>
          <p:spPr>
            <a:xfrm flipH="1">
              <a:off x="872604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7" name="Google Shape;4720;p25"/>
            <p:cNvSpPr/>
            <p:nvPr/>
          </p:nvSpPr>
          <p:spPr>
            <a:xfrm flipH="1">
              <a:off x="867780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8" name="Google Shape;4721;p25"/>
            <p:cNvSpPr/>
            <p:nvPr/>
          </p:nvSpPr>
          <p:spPr>
            <a:xfrm flipH="1">
              <a:off x="862956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9" name="Google Shape;4722;p25"/>
            <p:cNvSpPr/>
            <p:nvPr/>
          </p:nvSpPr>
          <p:spPr>
            <a:xfrm flipH="1">
              <a:off x="858168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0" name="Google Shape;4723;p25"/>
            <p:cNvSpPr/>
            <p:nvPr/>
          </p:nvSpPr>
          <p:spPr>
            <a:xfrm flipH="1">
              <a:off x="853344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1" name="Google Shape;4724;p25"/>
            <p:cNvSpPr/>
            <p:nvPr/>
          </p:nvSpPr>
          <p:spPr>
            <a:xfrm flipH="1">
              <a:off x="848520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2" name="Google Shape;4725;p25"/>
            <p:cNvSpPr/>
            <p:nvPr/>
          </p:nvSpPr>
          <p:spPr>
            <a:xfrm flipH="1">
              <a:off x="843732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3" name="Google Shape;4726;p25"/>
            <p:cNvSpPr/>
            <p:nvPr/>
          </p:nvSpPr>
          <p:spPr>
            <a:xfrm flipH="1">
              <a:off x="838908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4" name="Google Shape;4727;p25"/>
            <p:cNvSpPr/>
            <p:nvPr/>
          </p:nvSpPr>
          <p:spPr>
            <a:xfrm flipH="1">
              <a:off x="834084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5" name="Google Shape;4728;p25"/>
            <p:cNvSpPr/>
            <p:nvPr/>
          </p:nvSpPr>
          <p:spPr>
            <a:xfrm flipH="1">
              <a:off x="8292960" y="3417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6" name="Google Shape;4729;p25"/>
            <p:cNvSpPr/>
            <p:nvPr/>
          </p:nvSpPr>
          <p:spPr>
            <a:xfrm flipH="1">
              <a:off x="896652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7" name="Google Shape;4730;p25"/>
            <p:cNvSpPr/>
            <p:nvPr/>
          </p:nvSpPr>
          <p:spPr>
            <a:xfrm flipH="1">
              <a:off x="8924400" y="3375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8" name="Google Shape;4731;p25"/>
            <p:cNvSpPr/>
            <p:nvPr/>
          </p:nvSpPr>
          <p:spPr>
            <a:xfrm flipH="1">
              <a:off x="8870400" y="3375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9" name="Google Shape;4732;p25"/>
            <p:cNvSpPr/>
            <p:nvPr/>
          </p:nvSpPr>
          <p:spPr>
            <a:xfrm flipH="1">
              <a:off x="882216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0" name="Google Shape;4733;p25"/>
            <p:cNvSpPr/>
            <p:nvPr/>
          </p:nvSpPr>
          <p:spPr>
            <a:xfrm flipH="1">
              <a:off x="877428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1" name="Google Shape;4734;p25"/>
            <p:cNvSpPr/>
            <p:nvPr/>
          </p:nvSpPr>
          <p:spPr>
            <a:xfrm flipH="1">
              <a:off x="872604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2" name="Google Shape;4735;p25"/>
            <p:cNvSpPr/>
            <p:nvPr/>
          </p:nvSpPr>
          <p:spPr>
            <a:xfrm flipH="1">
              <a:off x="867780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3" name="Google Shape;4736;p25"/>
            <p:cNvSpPr/>
            <p:nvPr/>
          </p:nvSpPr>
          <p:spPr>
            <a:xfrm flipH="1">
              <a:off x="862956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4" name="Google Shape;4737;p25"/>
            <p:cNvSpPr/>
            <p:nvPr/>
          </p:nvSpPr>
          <p:spPr>
            <a:xfrm flipH="1">
              <a:off x="858168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5" name="Google Shape;4738;p25"/>
            <p:cNvSpPr/>
            <p:nvPr/>
          </p:nvSpPr>
          <p:spPr>
            <a:xfrm flipH="1">
              <a:off x="853344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6" name="Google Shape;4739;p25"/>
            <p:cNvSpPr/>
            <p:nvPr/>
          </p:nvSpPr>
          <p:spPr>
            <a:xfrm flipH="1">
              <a:off x="848520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7" name="Google Shape;4740;p25"/>
            <p:cNvSpPr/>
            <p:nvPr/>
          </p:nvSpPr>
          <p:spPr>
            <a:xfrm flipH="1">
              <a:off x="843732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8" name="Google Shape;4741;p25"/>
            <p:cNvSpPr/>
            <p:nvPr/>
          </p:nvSpPr>
          <p:spPr>
            <a:xfrm flipH="1">
              <a:off x="838908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9" name="Google Shape;4742;p25"/>
            <p:cNvSpPr/>
            <p:nvPr/>
          </p:nvSpPr>
          <p:spPr>
            <a:xfrm flipH="1">
              <a:off x="834084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0" name="Google Shape;4743;p25"/>
            <p:cNvSpPr/>
            <p:nvPr/>
          </p:nvSpPr>
          <p:spPr>
            <a:xfrm flipH="1">
              <a:off x="8292960" y="3375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1" name="Google Shape;4744;p25"/>
            <p:cNvSpPr/>
            <p:nvPr/>
          </p:nvSpPr>
          <p:spPr>
            <a:xfrm flipH="1">
              <a:off x="896652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2" name="Google Shape;4745;p25"/>
            <p:cNvSpPr/>
            <p:nvPr/>
          </p:nvSpPr>
          <p:spPr>
            <a:xfrm flipH="1">
              <a:off x="8924400" y="3327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3" name="Google Shape;4746;p25"/>
            <p:cNvSpPr/>
            <p:nvPr/>
          </p:nvSpPr>
          <p:spPr>
            <a:xfrm flipH="1">
              <a:off x="8870400" y="3327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4" name="Google Shape;4747;p25"/>
            <p:cNvSpPr/>
            <p:nvPr/>
          </p:nvSpPr>
          <p:spPr>
            <a:xfrm flipH="1">
              <a:off x="882216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5" name="Google Shape;4748;p25"/>
            <p:cNvSpPr/>
            <p:nvPr/>
          </p:nvSpPr>
          <p:spPr>
            <a:xfrm flipH="1">
              <a:off x="877428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6" name="Google Shape;4749;p25"/>
            <p:cNvSpPr/>
            <p:nvPr/>
          </p:nvSpPr>
          <p:spPr>
            <a:xfrm flipH="1">
              <a:off x="872604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7" name="Google Shape;4750;p25"/>
            <p:cNvSpPr/>
            <p:nvPr/>
          </p:nvSpPr>
          <p:spPr>
            <a:xfrm flipH="1">
              <a:off x="867780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8" name="Google Shape;4751;p25"/>
            <p:cNvSpPr/>
            <p:nvPr/>
          </p:nvSpPr>
          <p:spPr>
            <a:xfrm flipH="1">
              <a:off x="862956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9" name="Google Shape;4752;p25"/>
            <p:cNvSpPr/>
            <p:nvPr/>
          </p:nvSpPr>
          <p:spPr>
            <a:xfrm flipH="1">
              <a:off x="858168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0" name="Google Shape;4753;p25"/>
            <p:cNvSpPr/>
            <p:nvPr/>
          </p:nvSpPr>
          <p:spPr>
            <a:xfrm flipH="1">
              <a:off x="853344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1" name="Google Shape;4754;p25"/>
            <p:cNvSpPr/>
            <p:nvPr/>
          </p:nvSpPr>
          <p:spPr>
            <a:xfrm flipH="1">
              <a:off x="848520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2" name="Google Shape;4755;p25"/>
            <p:cNvSpPr/>
            <p:nvPr/>
          </p:nvSpPr>
          <p:spPr>
            <a:xfrm flipH="1">
              <a:off x="843732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3" name="Google Shape;4756;p25"/>
            <p:cNvSpPr/>
            <p:nvPr/>
          </p:nvSpPr>
          <p:spPr>
            <a:xfrm flipH="1">
              <a:off x="8389080" y="3327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4" name="Google Shape;4757;p25"/>
            <p:cNvSpPr/>
            <p:nvPr/>
          </p:nvSpPr>
          <p:spPr>
            <a:xfrm flipH="1">
              <a:off x="896652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5" name="Google Shape;4758;p25"/>
            <p:cNvSpPr/>
            <p:nvPr/>
          </p:nvSpPr>
          <p:spPr>
            <a:xfrm flipH="1">
              <a:off x="8924400" y="327348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6" name="Google Shape;4759;p25"/>
            <p:cNvSpPr/>
            <p:nvPr/>
          </p:nvSpPr>
          <p:spPr>
            <a:xfrm flipH="1">
              <a:off x="8870400" y="327348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7" name="Google Shape;4760;p25"/>
            <p:cNvSpPr/>
            <p:nvPr/>
          </p:nvSpPr>
          <p:spPr>
            <a:xfrm flipH="1">
              <a:off x="882216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8" name="Google Shape;4761;p25"/>
            <p:cNvSpPr/>
            <p:nvPr/>
          </p:nvSpPr>
          <p:spPr>
            <a:xfrm flipH="1">
              <a:off x="877428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9" name="Google Shape;4762;p25"/>
            <p:cNvSpPr/>
            <p:nvPr/>
          </p:nvSpPr>
          <p:spPr>
            <a:xfrm flipH="1">
              <a:off x="872604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0" name="Google Shape;4763;p25"/>
            <p:cNvSpPr/>
            <p:nvPr/>
          </p:nvSpPr>
          <p:spPr>
            <a:xfrm flipH="1">
              <a:off x="867780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1" name="Google Shape;4764;p25"/>
            <p:cNvSpPr/>
            <p:nvPr/>
          </p:nvSpPr>
          <p:spPr>
            <a:xfrm flipH="1">
              <a:off x="862956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2" name="Google Shape;4765;p25"/>
            <p:cNvSpPr/>
            <p:nvPr/>
          </p:nvSpPr>
          <p:spPr>
            <a:xfrm flipH="1">
              <a:off x="858168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3" name="Google Shape;4766;p25"/>
            <p:cNvSpPr/>
            <p:nvPr/>
          </p:nvSpPr>
          <p:spPr>
            <a:xfrm flipH="1">
              <a:off x="853344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4" name="Google Shape;4767;p25"/>
            <p:cNvSpPr/>
            <p:nvPr/>
          </p:nvSpPr>
          <p:spPr>
            <a:xfrm flipH="1">
              <a:off x="848520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5" name="Google Shape;4768;p25"/>
            <p:cNvSpPr/>
            <p:nvPr/>
          </p:nvSpPr>
          <p:spPr>
            <a:xfrm flipH="1">
              <a:off x="8437320" y="327348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6" name="Google Shape;4769;p25"/>
            <p:cNvSpPr/>
            <p:nvPr/>
          </p:nvSpPr>
          <p:spPr>
            <a:xfrm flipH="1">
              <a:off x="896652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7" name="Google Shape;4770;p25"/>
            <p:cNvSpPr/>
            <p:nvPr/>
          </p:nvSpPr>
          <p:spPr>
            <a:xfrm flipH="1">
              <a:off x="8924400" y="323136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8" name="Google Shape;4771;p25"/>
            <p:cNvSpPr/>
            <p:nvPr/>
          </p:nvSpPr>
          <p:spPr>
            <a:xfrm flipH="1">
              <a:off x="8870400" y="323136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9" name="Google Shape;4772;p25"/>
            <p:cNvSpPr/>
            <p:nvPr/>
          </p:nvSpPr>
          <p:spPr>
            <a:xfrm flipH="1">
              <a:off x="882216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0" name="Google Shape;4773;p25"/>
            <p:cNvSpPr/>
            <p:nvPr/>
          </p:nvSpPr>
          <p:spPr>
            <a:xfrm flipH="1">
              <a:off x="877428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1" name="Google Shape;4774;p25"/>
            <p:cNvSpPr/>
            <p:nvPr/>
          </p:nvSpPr>
          <p:spPr>
            <a:xfrm flipH="1">
              <a:off x="872604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2" name="Google Shape;4775;p25"/>
            <p:cNvSpPr/>
            <p:nvPr/>
          </p:nvSpPr>
          <p:spPr>
            <a:xfrm flipH="1">
              <a:off x="867780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3" name="Google Shape;4776;p25"/>
            <p:cNvSpPr/>
            <p:nvPr/>
          </p:nvSpPr>
          <p:spPr>
            <a:xfrm flipH="1">
              <a:off x="862956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4" name="Google Shape;4777;p25"/>
            <p:cNvSpPr/>
            <p:nvPr/>
          </p:nvSpPr>
          <p:spPr>
            <a:xfrm flipH="1">
              <a:off x="858168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5" name="Google Shape;4778;p25"/>
            <p:cNvSpPr/>
            <p:nvPr/>
          </p:nvSpPr>
          <p:spPr>
            <a:xfrm flipH="1">
              <a:off x="853344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6" name="Google Shape;4779;p25"/>
            <p:cNvSpPr/>
            <p:nvPr/>
          </p:nvSpPr>
          <p:spPr>
            <a:xfrm flipH="1">
              <a:off x="848520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7" name="Google Shape;4780;p25"/>
            <p:cNvSpPr/>
            <p:nvPr/>
          </p:nvSpPr>
          <p:spPr>
            <a:xfrm flipH="1">
              <a:off x="8437320" y="323136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8" name="Google Shape;4781;p25"/>
            <p:cNvSpPr/>
            <p:nvPr/>
          </p:nvSpPr>
          <p:spPr>
            <a:xfrm flipH="1">
              <a:off x="896652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9" name="Google Shape;4782;p25"/>
            <p:cNvSpPr/>
            <p:nvPr/>
          </p:nvSpPr>
          <p:spPr>
            <a:xfrm flipH="1">
              <a:off x="8924400" y="3183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0" name="Google Shape;4783;p25"/>
            <p:cNvSpPr/>
            <p:nvPr/>
          </p:nvSpPr>
          <p:spPr>
            <a:xfrm flipH="1">
              <a:off x="8870400" y="3183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1" name="Google Shape;4784;p25"/>
            <p:cNvSpPr/>
            <p:nvPr/>
          </p:nvSpPr>
          <p:spPr>
            <a:xfrm flipH="1">
              <a:off x="882216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2" name="Google Shape;4785;p25"/>
            <p:cNvSpPr/>
            <p:nvPr/>
          </p:nvSpPr>
          <p:spPr>
            <a:xfrm flipH="1">
              <a:off x="877428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3" name="Google Shape;4786;p25"/>
            <p:cNvSpPr/>
            <p:nvPr/>
          </p:nvSpPr>
          <p:spPr>
            <a:xfrm flipH="1">
              <a:off x="872604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4" name="Google Shape;4787;p25"/>
            <p:cNvSpPr/>
            <p:nvPr/>
          </p:nvSpPr>
          <p:spPr>
            <a:xfrm flipH="1">
              <a:off x="867780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5" name="Google Shape;4788;p25"/>
            <p:cNvSpPr/>
            <p:nvPr/>
          </p:nvSpPr>
          <p:spPr>
            <a:xfrm flipH="1">
              <a:off x="862956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6" name="Google Shape;4789;p25"/>
            <p:cNvSpPr/>
            <p:nvPr/>
          </p:nvSpPr>
          <p:spPr>
            <a:xfrm flipH="1">
              <a:off x="858168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7" name="Google Shape;4790;p25"/>
            <p:cNvSpPr/>
            <p:nvPr/>
          </p:nvSpPr>
          <p:spPr>
            <a:xfrm flipH="1">
              <a:off x="853344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8" name="Google Shape;4791;p25"/>
            <p:cNvSpPr/>
            <p:nvPr/>
          </p:nvSpPr>
          <p:spPr>
            <a:xfrm flipH="1">
              <a:off x="8485200" y="3183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9" name="Google Shape;4792;p25"/>
            <p:cNvSpPr/>
            <p:nvPr/>
          </p:nvSpPr>
          <p:spPr>
            <a:xfrm flipH="1">
              <a:off x="896652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0" name="Google Shape;4793;p25"/>
            <p:cNvSpPr/>
            <p:nvPr/>
          </p:nvSpPr>
          <p:spPr>
            <a:xfrm flipH="1">
              <a:off x="8924400" y="312912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1" name="Google Shape;4794;p25"/>
            <p:cNvSpPr/>
            <p:nvPr/>
          </p:nvSpPr>
          <p:spPr>
            <a:xfrm flipH="1">
              <a:off x="8870400" y="312912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2" name="Google Shape;4795;p25"/>
            <p:cNvSpPr/>
            <p:nvPr/>
          </p:nvSpPr>
          <p:spPr>
            <a:xfrm flipH="1">
              <a:off x="882216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3" name="Google Shape;4796;p25"/>
            <p:cNvSpPr/>
            <p:nvPr/>
          </p:nvSpPr>
          <p:spPr>
            <a:xfrm flipH="1">
              <a:off x="877428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4" name="Google Shape;4797;p25"/>
            <p:cNvSpPr/>
            <p:nvPr/>
          </p:nvSpPr>
          <p:spPr>
            <a:xfrm flipH="1">
              <a:off x="872604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5" name="Google Shape;4798;p25"/>
            <p:cNvSpPr/>
            <p:nvPr/>
          </p:nvSpPr>
          <p:spPr>
            <a:xfrm flipH="1">
              <a:off x="8677800" y="3129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6" name="Google Shape;4799;p25"/>
            <p:cNvSpPr/>
            <p:nvPr/>
          </p:nvSpPr>
          <p:spPr>
            <a:xfrm flipH="1">
              <a:off x="896652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7" name="Google Shape;4800;p25"/>
            <p:cNvSpPr/>
            <p:nvPr/>
          </p:nvSpPr>
          <p:spPr>
            <a:xfrm flipH="1">
              <a:off x="8924400" y="308700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8" name="Google Shape;4801;p25"/>
            <p:cNvSpPr/>
            <p:nvPr/>
          </p:nvSpPr>
          <p:spPr>
            <a:xfrm flipH="1">
              <a:off x="8870400" y="308700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9" name="Google Shape;4802;p25"/>
            <p:cNvSpPr/>
            <p:nvPr/>
          </p:nvSpPr>
          <p:spPr>
            <a:xfrm flipH="1">
              <a:off x="882216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0" name="Google Shape;4803;p25"/>
            <p:cNvSpPr/>
            <p:nvPr/>
          </p:nvSpPr>
          <p:spPr>
            <a:xfrm flipH="1">
              <a:off x="877428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1" name="Google Shape;4804;p25"/>
            <p:cNvSpPr/>
            <p:nvPr/>
          </p:nvSpPr>
          <p:spPr>
            <a:xfrm flipH="1">
              <a:off x="872604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2" name="Google Shape;4805;p25"/>
            <p:cNvSpPr/>
            <p:nvPr/>
          </p:nvSpPr>
          <p:spPr>
            <a:xfrm flipH="1">
              <a:off x="8677800" y="3087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3" name="Google Shape;4806;p25"/>
            <p:cNvSpPr/>
            <p:nvPr/>
          </p:nvSpPr>
          <p:spPr>
            <a:xfrm flipH="1">
              <a:off x="896652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4" name="Google Shape;4807;p25"/>
            <p:cNvSpPr/>
            <p:nvPr/>
          </p:nvSpPr>
          <p:spPr>
            <a:xfrm flipH="1">
              <a:off x="8924400" y="30326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5" name="Google Shape;4808;p25"/>
            <p:cNvSpPr/>
            <p:nvPr/>
          </p:nvSpPr>
          <p:spPr>
            <a:xfrm flipH="1">
              <a:off x="8870400" y="30326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6" name="Google Shape;4809;p25"/>
            <p:cNvSpPr/>
            <p:nvPr/>
          </p:nvSpPr>
          <p:spPr>
            <a:xfrm flipH="1">
              <a:off x="882216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7" name="Google Shape;4810;p25"/>
            <p:cNvSpPr/>
            <p:nvPr/>
          </p:nvSpPr>
          <p:spPr>
            <a:xfrm flipH="1">
              <a:off x="877428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8" name="Google Shape;4811;p25"/>
            <p:cNvSpPr/>
            <p:nvPr/>
          </p:nvSpPr>
          <p:spPr>
            <a:xfrm flipH="1">
              <a:off x="8726040" y="30326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9" name="Google Shape;4812;p25"/>
            <p:cNvSpPr/>
            <p:nvPr/>
          </p:nvSpPr>
          <p:spPr>
            <a:xfrm flipH="1">
              <a:off x="8966520" y="29847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0" name="Google Shape;4813;p25"/>
            <p:cNvSpPr/>
            <p:nvPr/>
          </p:nvSpPr>
          <p:spPr>
            <a:xfrm flipH="1">
              <a:off x="8924400" y="298476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1" name="Google Shape;4814;p25"/>
            <p:cNvSpPr/>
            <p:nvPr/>
          </p:nvSpPr>
          <p:spPr>
            <a:xfrm flipH="1">
              <a:off x="8870400" y="29847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2" name="Google Shape;4815;p25"/>
            <p:cNvSpPr/>
            <p:nvPr/>
          </p:nvSpPr>
          <p:spPr>
            <a:xfrm flipH="1">
              <a:off x="8822160" y="29847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3" name="Google Shape;4816;p25"/>
            <p:cNvSpPr/>
            <p:nvPr/>
          </p:nvSpPr>
          <p:spPr>
            <a:xfrm flipH="1">
              <a:off x="8774280" y="29847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4" name="Google Shape;4817;p25"/>
            <p:cNvSpPr/>
            <p:nvPr/>
          </p:nvSpPr>
          <p:spPr>
            <a:xfrm flipH="1">
              <a:off x="8966520" y="29426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5" name="Google Shape;4818;p25"/>
            <p:cNvSpPr/>
            <p:nvPr/>
          </p:nvSpPr>
          <p:spPr>
            <a:xfrm flipH="1">
              <a:off x="8924400" y="29426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6" name="Google Shape;4819;p25"/>
            <p:cNvSpPr/>
            <p:nvPr/>
          </p:nvSpPr>
          <p:spPr>
            <a:xfrm flipH="1">
              <a:off x="8870400" y="29426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7" name="Google Shape;4820;p25"/>
            <p:cNvSpPr/>
            <p:nvPr/>
          </p:nvSpPr>
          <p:spPr>
            <a:xfrm flipH="1">
              <a:off x="8822160" y="29426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198" name="Google Shape;4821;p25"/>
          <p:cNvGrpSpPr/>
          <p:nvPr/>
        </p:nvGrpSpPr>
        <p:grpSpPr>
          <a:xfrm>
            <a:off x="-1056240" y="935280"/>
            <a:ext cx="1443240" cy="721440"/>
            <a:chOff x="-1056240" y="935280"/>
            <a:chExt cx="1443240" cy="721440"/>
          </a:xfrm>
        </p:grpSpPr>
        <p:sp>
          <p:nvSpPr>
            <p:cNvPr id="3199" name="Google Shape;4822;p25"/>
            <p:cNvSpPr/>
            <p:nvPr/>
          </p:nvSpPr>
          <p:spPr>
            <a:xfrm flipH="1">
              <a:off x="-334080" y="16092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0" name="Google Shape;4823;p25"/>
            <p:cNvSpPr/>
            <p:nvPr/>
          </p:nvSpPr>
          <p:spPr>
            <a:xfrm flipH="1">
              <a:off x="-29196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1" name="Google Shape;4824;p25"/>
            <p:cNvSpPr/>
            <p:nvPr/>
          </p:nvSpPr>
          <p:spPr>
            <a:xfrm flipH="1">
              <a:off x="-244080" y="16092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2" name="Google Shape;4825;p25"/>
            <p:cNvSpPr/>
            <p:nvPr/>
          </p:nvSpPr>
          <p:spPr>
            <a:xfrm flipH="1">
              <a:off x="-189720" y="16092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3" name="Google Shape;4826;p25"/>
            <p:cNvSpPr/>
            <p:nvPr/>
          </p:nvSpPr>
          <p:spPr>
            <a:xfrm flipH="1">
              <a:off x="-147600" y="16092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4" name="Google Shape;4827;p25"/>
            <p:cNvSpPr/>
            <p:nvPr/>
          </p:nvSpPr>
          <p:spPr>
            <a:xfrm flipH="1">
              <a:off x="-9360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5" name="Google Shape;4828;p25"/>
            <p:cNvSpPr/>
            <p:nvPr/>
          </p:nvSpPr>
          <p:spPr>
            <a:xfrm flipH="1">
              <a:off x="-45360" y="16092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6" name="Google Shape;4829;p25"/>
            <p:cNvSpPr/>
            <p:nvPr/>
          </p:nvSpPr>
          <p:spPr>
            <a:xfrm flipH="1">
              <a:off x="-3240" y="1609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7" name="Google Shape;4830;p25"/>
            <p:cNvSpPr/>
            <p:nvPr/>
          </p:nvSpPr>
          <p:spPr>
            <a:xfrm flipH="1">
              <a:off x="50760" y="1609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8" name="Google Shape;4831;p25"/>
            <p:cNvSpPr/>
            <p:nvPr/>
          </p:nvSpPr>
          <p:spPr>
            <a:xfrm flipH="1">
              <a:off x="99000" y="1609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9" name="Google Shape;4832;p25"/>
            <p:cNvSpPr/>
            <p:nvPr/>
          </p:nvSpPr>
          <p:spPr>
            <a:xfrm flipH="1">
              <a:off x="141120" y="160920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0" name="Google Shape;4833;p25"/>
            <p:cNvSpPr/>
            <p:nvPr/>
          </p:nvSpPr>
          <p:spPr>
            <a:xfrm flipH="1">
              <a:off x="195120" y="160920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1" name="Google Shape;4834;p25"/>
            <p:cNvSpPr/>
            <p:nvPr/>
          </p:nvSpPr>
          <p:spPr>
            <a:xfrm flipH="1">
              <a:off x="243360" y="160920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2" name="Google Shape;4835;p25"/>
            <p:cNvSpPr/>
            <p:nvPr/>
          </p:nvSpPr>
          <p:spPr>
            <a:xfrm flipH="1">
              <a:off x="-334080" y="156096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3" name="Google Shape;4836;p25"/>
            <p:cNvSpPr/>
            <p:nvPr/>
          </p:nvSpPr>
          <p:spPr>
            <a:xfrm flipH="1">
              <a:off x="-29196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4" name="Google Shape;4837;p25"/>
            <p:cNvSpPr/>
            <p:nvPr/>
          </p:nvSpPr>
          <p:spPr>
            <a:xfrm flipH="1">
              <a:off x="-244080" y="156096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5" name="Google Shape;4838;p25"/>
            <p:cNvSpPr/>
            <p:nvPr/>
          </p:nvSpPr>
          <p:spPr>
            <a:xfrm flipH="1">
              <a:off x="-189720" y="156096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6" name="Google Shape;4839;p25"/>
            <p:cNvSpPr/>
            <p:nvPr/>
          </p:nvSpPr>
          <p:spPr>
            <a:xfrm flipH="1">
              <a:off x="-147600" y="156096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7" name="Google Shape;4840;p25"/>
            <p:cNvSpPr/>
            <p:nvPr/>
          </p:nvSpPr>
          <p:spPr>
            <a:xfrm flipH="1">
              <a:off x="-9360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8" name="Google Shape;4841;p25"/>
            <p:cNvSpPr/>
            <p:nvPr/>
          </p:nvSpPr>
          <p:spPr>
            <a:xfrm flipH="1">
              <a:off x="-45360" y="156096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9" name="Google Shape;4842;p25"/>
            <p:cNvSpPr/>
            <p:nvPr/>
          </p:nvSpPr>
          <p:spPr>
            <a:xfrm flipH="1">
              <a:off x="-3240" y="15609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0" name="Google Shape;4843;p25"/>
            <p:cNvSpPr/>
            <p:nvPr/>
          </p:nvSpPr>
          <p:spPr>
            <a:xfrm flipH="1">
              <a:off x="50760" y="15609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1" name="Google Shape;4844;p25"/>
            <p:cNvSpPr/>
            <p:nvPr/>
          </p:nvSpPr>
          <p:spPr>
            <a:xfrm flipH="1">
              <a:off x="99000" y="156096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2" name="Google Shape;4845;p25"/>
            <p:cNvSpPr/>
            <p:nvPr/>
          </p:nvSpPr>
          <p:spPr>
            <a:xfrm flipH="1">
              <a:off x="141120" y="15609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3" name="Google Shape;4846;p25"/>
            <p:cNvSpPr/>
            <p:nvPr/>
          </p:nvSpPr>
          <p:spPr>
            <a:xfrm flipH="1">
              <a:off x="195120" y="15609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4" name="Google Shape;4847;p25"/>
            <p:cNvSpPr/>
            <p:nvPr/>
          </p:nvSpPr>
          <p:spPr>
            <a:xfrm flipH="1">
              <a:off x="243360" y="156096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5" name="Google Shape;4848;p25"/>
            <p:cNvSpPr/>
            <p:nvPr/>
          </p:nvSpPr>
          <p:spPr>
            <a:xfrm flipH="1">
              <a:off x="285480" y="156096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6" name="Google Shape;4849;p25"/>
            <p:cNvSpPr/>
            <p:nvPr/>
          </p:nvSpPr>
          <p:spPr>
            <a:xfrm flipH="1">
              <a:off x="339480" y="156096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7" name="Google Shape;4850;p25"/>
            <p:cNvSpPr/>
            <p:nvPr/>
          </p:nvSpPr>
          <p:spPr>
            <a:xfrm flipH="1">
              <a:off x="-334080" y="15069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8" name="Google Shape;4851;p25"/>
            <p:cNvSpPr/>
            <p:nvPr/>
          </p:nvSpPr>
          <p:spPr>
            <a:xfrm flipH="1">
              <a:off x="-29196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9" name="Google Shape;4852;p25"/>
            <p:cNvSpPr/>
            <p:nvPr/>
          </p:nvSpPr>
          <p:spPr>
            <a:xfrm flipH="1">
              <a:off x="-244080" y="15069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0" name="Google Shape;4853;p25"/>
            <p:cNvSpPr/>
            <p:nvPr/>
          </p:nvSpPr>
          <p:spPr>
            <a:xfrm flipH="1">
              <a:off x="-189720" y="15069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1" name="Google Shape;4854;p25"/>
            <p:cNvSpPr/>
            <p:nvPr/>
          </p:nvSpPr>
          <p:spPr>
            <a:xfrm flipH="1">
              <a:off x="-147600" y="15069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2" name="Google Shape;4855;p25"/>
            <p:cNvSpPr/>
            <p:nvPr/>
          </p:nvSpPr>
          <p:spPr>
            <a:xfrm flipH="1">
              <a:off x="-9360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3" name="Google Shape;4856;p25"/>
            <p:cNvSpPr/>
            <p:nvPr/>
          </p:nvSpPr>
          <p:spPr>
            <a:xfrm flipH="1">
              <a:off x="-45360" y="15069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4" name="Google Shape;4857;p25"/>
            <p:cNvSpPr/>
            <p:nvPr/>
          </p:nvSpPr>
          <p:spPr>
            <a:xfrm flipH="1">
              <a:off x="-3240" y="1506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5" name="Google Shape;4858;p25"/>
            <p:cNvSpPr/>
            <p:nvPr/>
          </p:nvSpPr>
          <p:spPr>
            <a:xfrm flipH="1">
              <a:off x="50760" y="1506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6" name="Google Shape;4859;p25"/>
            <p:cNvSpPr/>
            <p:nvPr/>
          </p:nvSpPr>
          <p:spPr>
            <a:xfrm flipH="1">
              <a:off x="99000" y="1506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7" name="Google Shape;4860;p25"/>
            <p:cNvSpPr/>
            <p:nvPr/>
          </p:nvSpPr>
          <p:spPr>
            <a:xfrm flipH="1">
              <a:off x="141120" y="1506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8" name="Google Shape;4861;p25"/>
            <p:cNvSpPr/>
            <p:nvPr/>
          </p:nvSpPr>
          <p:spPr>
            <a:xfrm flipH="1">
              <a:off x="195120" y="1506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9" name="Google Shape;4862;p25"/>
            <p:cNvSpPr/>
            <p:nvPr/>
          </p:nvSpPr>
          <p:spPr>
            <a:xfrm flipH="1">
              <a:off x="243360" y="150696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0" name="Google Shape;4863;p25"/>
            <p:cNvSpPr/>
            <p:nvPr/>
          </p:nvSpPr>
          <p:spPr>
            <a:xfrm flipH="1">
              <a:off x="285480" y="150696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1" name="Google Shape;4864;p25"/>
            <p:cNvSpPr/>
            <p:nvPr/>
          </p:nvSpPr>
          <p:spPr>
            <a:xfrm flipH="1">
              <a:off x="339480" y="150696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2" name="Google Shape;4865;p25"/>
            <p:cNvSpPr/>
            <p:nvPr/>
          </p:nvSpPr>
          <p:spPr>
            <a:xfrm flipH="1">
              <a:off x="-334080" y="14648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3" name="Google Shape;4866;p25"/>
            <p:cNvSpPr/>
            <p:nvPr/>
          </p:nvSpPr>
          <p:spPr>
            <a:xfrm flipH="1">
              <a:off x="-29196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4" name="Google Shape;4867;p25"/>
            <p:cNvSpPr/>
            <p:nvPr/>
          </p:nvSpPr>
          <p:spPr>
            <a:xfrm flipH="1">
              <a:off x="-244080" y="14648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5" name="Google Shape;4868;p25"/>
            <p:cNvSpPr/>
            <p:nvPr/>
          </p:nvSpPr>
          <p:spPr>
            <a:xfrm flipH="1">
              <a:off x="-189720" y="14648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6" name="Google Shape;4869;p25"/>
            <p:cNvSpPr/>
            <p:nvPr/>
          </p:nvSpPr>
          <p:spPr>
            <a:xfrm flipH="1">
              <a:off x="-147600" y="14648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7" name="Google Shape;4870;p25"/>
            <p:cNvSpPr/>
            <p:nvPr/>
          </p:nvSpPr>
          <p:spPr>
            <a:xfrm flipH="1">
              <a:off x="-9360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8" name="Google Shape;4871;p25"/>
            <p:cNvSpPr/>
            <p:nvPr/>
          </p:nvSpPr>
          <p:spPr>
            <a:xfrm flipH="1">
              <a:off x="-45360" y="14648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9" name="Google Shape;4872;p25"/>
            <p:cNvSpPr/>
            <p:nvPr/>
          </p:nvSpPr>
          <p:spPr>
            <a:xfrm flipH="1">
              <a:off x="-3240" y="1464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0" name="Google Shape;4873;p25"/>
            <p:cNvSpPr/>
            <p:nvPr/>
          </p:nvSpPr>
          <p:spPr>
            <a:xfrm flipH="1">
              <a:off x="50760" y="1464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1" name="Google Shape;4874;p25"/>
            <p:cNvSpPr/>
            <p:nvPr/>
          </p:nvSpPr>
          <p:spPr>
            <a:xfrm flipH="1">
              <a:off x="99000" y="1464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2" name="Google Shape;4875;p25"/>
            <p:cNvSpPr/>
            <p:nvPr/>
          </p:nvSpPr>
          <p:spPr>
            <a:xfrm flipH="1">
              <a:off x="141120" y="1464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3" name="Google Shape;4876;p25"/>
            <p:cNvSpPr/>
            <p:nvPr/>
          </p:nvSpPr>
          <p:spPr>
            <a:xfrm flipH="1">
              <a:off x="195120" y="1464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4" name="Google Shape;4877;p25"/>
            <p:cNvSpPr/>
            <p:nvPr/>
          </p:nvSpPr>
          <p:spPr>
            <a:xfrm flipH="1">
              <a:off x="243360" y="146484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5" name="Google Shape;4878;p25"/>
            <p:cNvSpPr/>
            <p:nvPr/>
          </p:nvSpPr>
          <p:spPr>
            <a:xfrm flipH="1">
              <a:off x="285480" y="146484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6" name="Google Shape;4879;p25"/>
            <p:cNvSpPr/>
            <p:nvPr/>
          </p:nvSpPr>
          <p:spPr>
            <a:xfrm flipH="1">
              <a:off x="339480" y="146484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7" name="Google Shape;4880;p25"/>
            <p:cNvSpPr/>
            <p:nvPr/>
          </p:nvSpPr>
          <p:spPr>
            <a:xfrm flipH="1">
              <a:off x="-334080" y="14108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8" name="Google Shape;4881;p25"/>
            <p:cNvSpPr/>
            <p:nvPr/>
          </p:nvSpPr>
          <p:spPr>
            <a:xfrm flipH="1">
              <a:off x="-29196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9" name="Google Shape;4882;p25"/>
            <p:cNvSpPr/>
            <p:nvPr/>
          </p:nvSpPr>
          <p:spPr>
            <a:xfrm flipH="1">
              <a:off x="-244080" y="14108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0" name="Google Shape;4883;p25"/>
            <p:cNvSpPr/>
            <p:nvPr/>
          </p:nvSpPr>
          <p:spPr>
            <a:xfrm flipH="1">
              <a:off x="-189720" y="14108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1" name="Google Shape;4884;p25"/>
            <p:cNvSpPr/>
            <p:nvPr/>
          </p:nvSpPr>
          <p:spPr>
            <a:xfrm flipH="1">
              <a:off x="-147600" y="14108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2" name="Google Shape;4885;p25"/>
            <p:cNvSpPr/>
            <p:nvPr/>
          </p:nvSpPr>
          <p:spPr>
            <a:xfrm flipH="1">
              <a:off x="-9360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3" name="Google Shape;4886;p25"/>
            <p:cNvSpPr/>
            <p:nvPr/>
          </p:nvSpPr>
          <p:spPr>
            <a:xfrm flipH="1">
              <a:off x="-45360" y="14108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4" name="Google Shape;4887;p25"/>
            <p:cNvSpPr/>
            <p:nvPr/>
          </p:nvSpPr>
          <p:spPr>
            <a:xfrm flipH="1">
              <a:off x="-3240" y="1410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5" name="Google Shape;4888;p25"/>
            <p:cNvSpPr/>
            <p:nvPr/>
          </p:nvSpPr>
          <p:spPr>
            <a:xfrm flipH="1">
              <a:off x="50760" y="1410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6" name="Google Shape;4889;p25"/>
            <p:cNvSpPr/>
            <p:nvPr/>
          </p:nvSpPr>
          <p:spPr>
            <a:xfrm flipH="1">
              <a:off x="99000" y="1410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7" name="Google Shape;4890;p25"/>
            <p:cNvSpPr/>
            <p:nvPr/>
          </p:nvSpPr>
          <p:spPr>
            <a:xfrm flipH="1">
              <a:off x="141120" y="1410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8" name="Google Shape;4891;p25"/>
            <p:cNvSpPr/>
            <p:nvPr/>
          </p:nvSpPr>
          <p:spPr>
            <a:xfrm flipH="1">
              <a:off x="195120" y="1410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9" name="Google Shape;4892;p25"/>
            <p:cNvSpPr/>
            <p:nvPr/>
          </p:nvSpPr>
          <p:spPr>
            <a:xfrm flipH="1">
              <a:off x="243360" y="141084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0" name="Google Shape;4893;p25"/>
            <p:cNvSpPr/>
            <p:nvPr/>
          </p:nvSpPr>
          <p:spPr>
            <a:xfrm flipH="1">
              <a:off x="285480" y="141084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1" name="Google Shape;4894;p25"/>
            <p:cNvSpPr/>
            <p:nvPr/>
          </p:nvSpPr>
          <p:spPr>
            <a:xfrm flipH="1">
              <a:off x="339480" y="141084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2" name="Google Shape;4895;p25"/>
            <p:cNvSpPr/>
            <p:nvPr/>
          </p:nvSpPr>
          <p:spPr>
            <a:xfrm flipH="1">
              <a:off x="-334080" y="136872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3" name="Google Shape;4896;p25"/>
            <p:cNvSpPr/>
            <p:nvPr/>
          </p:nvSpPr>
          <p:spPr>
            <a:xfrm flipH="1">
              <a:off x="-29196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4" name="Google Shape;4897;p25"/>
            <p:cNvSpPr/>
            <p:nvPr/>
          </p:nvSpPr>
          <p:spPr>
            <a:xfrm flipH="1">
              <a:off x="-244080" y="136872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5" name="Google Shape;4898;p25"/>
            <p:cNvSpPr/>
            <p:nvPr/>
          </p:nvSpPr>
          <p:spPr>
            <a:xfrm flipH="1">
              <a:off x="-189720" y="136872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6" name="Google Shape;4899;p25"/>
            <p:cNvSpPr/>
            <p:nvPr/>
          </p:nvSpPr>
          <p:spPr>
            <a:xfrm flipH="1">
              <a:off x="-147600" y="136872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7" name="Google Shape;4900;p25"/>
            <p:cNvSpPr/>
            <p:nvPr/>
          </p:nvSpPr>
          <p:spPr>
            <a:xfrm flipH="1">
              <a:off x="-9360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8" name="Google Shape;4901;p25"/>
            <p:cNvSpPr/>
            <p:nvPr/>
          </p:nvSpPr>
          <p:spPr>
            <a:xfrm flipH="1">
              <a:off x="-45360" y="136872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9" name="Google Shape;4902;p25"/>
            <p:cNvSpPr/>
            <p:nvPr/>
          </p:nvSpPr>
          <p:spPr>
            <a:xfrm flipH="1">
              <a:off x="-3240" y="1368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0" name="Google Shape;4903;p25"/>
            <p:cNvSpPr/>
            <p:nvPr/>
          </p:nvSpPr>
          <p:spPr>
            <a:xfrm flipH="1">
              <a:off x="50760" y="1368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1" name="Google Shape;4904;p25"/>
            <p:cNvSpPr/>
            <p:nvPr/>
          </p:nvSpPr>
          <p:spPr>
            <a:xfrm flipH="1">
              <a:off x="99000" y="1368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2" name="Google Shape;4905;p25"/>
            <p:cNvSpPr/>
            <p:nvPr/>
          </p:nvSpPr>
          <p:spPr>
            <a:xfrm flipH="1">
              <a:off x="141120" y="1368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3" name="Google Shape;4906;p25"/>
            <p:cNvSpPr/>
            <p:nvPr/>
          </p:nvSpPr>
          <p:spPr>
            <a:xfrm flipH="1">
              <a:off x="195120" y="136872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4" name="Google Shape;4907;p25"/>
            <p:cNvSpPr/>
            <p:nvPr/>
          </p:nvSpPr>
          <p:spPr>
            <a:xfrm flipH="1">
              <a:off x="243360" y="136872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5" name="Google Shape;4908;p25"/>
            <p:cNvSpPr/>
            <p:nvPr/>
          </p:nvSpPr>
          <p:spPr>
            <a:xfrm flipH="1">
              <a:off x="285480" y="136872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6" name="Google Shape;4909;p25"/>
            <p:cNvSpPr/>
            <p:nvPr/>
          </p:nvSpPr>
          <p:spPr>
            <a:xfrm flipH="1">
              <a:off x="-334080" y="132048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7" name="Google Shape;4910;p25"/>
            <p:cNvSpPr/>
            <p:nvPr/>
          </p:nvSpPr>
          <p:spPr>
            <a:xfrm flipH="1">
              <a:off x="-29196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8" name="Google Shape;4911;p25"/>
            <p:cNvSpPr/>
            <p:nvPr/>
          </p:nvSpPr>
          <p:spPr>
            <a:xfrm flipH="1">
              <a:off x="-244080" y="132048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9" name="Google Shape;4912;p25"/>
            <p:cNvSpPr/>
            <p:nvPr/>
          </p:nvSpPr>
          <p:spPr>
            <a:xfrm flipH="1">
              <a:off x="-189720" y="132048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0" name="Google Shape;4913;p25"/>
            <p:cNvSpPr/>
            <p:nvPr/>
          </p:nvSpPr>
          <p:spPr>
            <a:xfrm flipH="1">
              <a:off x="-147600" y="132048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1" name="Google Shape;4914;p25"/>
            <p:cNvSpPr/>
            <p:nvPr/>
          </p:nvSpPr>
          <p:spPr>
            <a:xfrm flipH="1">
              <a:off x="-9360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2" name="Google Shape;4915;p25"/>
            <p:cNvSpPr/>
            <p:nvPr/>
          </p:nvSpPr>
          <p:spPr>
            <a:xfrm flipH="1">
              <a:off x="-45360" y="132048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3" name="Google Shape;4916;p25"/>
            <p:cNvSpPr/>
            <p:nvPr/>
          </p:nvSpPr>
          <p:spPr>
            <a:xfrm flipH="1">
              <a:off x="-3240" y="1320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4" name="Google Shape;4917;p25"/>
            <p:cNvSpPr/>
            <p:nvPr/>
          </p:nvSpPr>
          <p:spPr>
            <a:xfrm flipH="1">
              <a:off x="50760" y="1320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5" name="Google Shape;4918;p25"/>
            <p:cNvSpPr/>
            <p:nvPr/>
          </p:nvSpPr>
          <p:spPr>
            <a:xfrm flipH="1">
              <a:off x="99000" y="1320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6" name="Google Shape;4919;p25"/>
            <p:cNvSpPr/>
            <p:nvPr/>
          </p:nvSpPr>
          <p:spPr>
            <a:xfrm flipH="1">
              <a:off x="141120" y="132048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7" name="Google Shape;4920;p25"/>
            <p:cNvSpPr/>
            <p:nvPr/>
          </p:nvSpPr>
          <p:spPr>
            <a:xfrm flipH="1">
              <a:off x="195120" y="132048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8" name="Google Shape;4921;p25"/>
            <p:cNvSpPr/>
            <p:nvPr/>
          </p:nvSpPr>
          <p:spPr>
            <a:xfrm flipH="1">
              <a:off x="243360" y="132048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9" name="Google Shape;4922;p25"/>
            <p:cNvSpPr/>
            <p:nvPr/>
          </p:nvSpPr>
          <p:spPr>
            <a:xfrm flipH="1">
              <a:off x="-334080" y="126612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0" name="Google Shape;4923;p25"/>
            <p:cNvSpPr/>
            <p:nvPr/>
          </p:nvSpPr>
          <p:spPr>
            <a:xfrm flipH="1">
              <a:off x="-29196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1" name="Google Shape;4924;p25"/>
            <p:cNvSpPr/>
            <p:nvPr/>
          </p:nvSpPr>
          <p:spPr>
            <a:xfrm flipH="1">
              <a:off x="-244080" y="126612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2" name="Google Shape;4925;p25"/>
            <p:cNvSpPr/>
            <p:nvPr/>
          </p:nvSpPr>
          <p:spPr>
            <a:xfrm flipH="1">
              <a:off x="-189720" y="126612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3" name="Google Shape;4926;p25"/>
            <p:cNvSpPr/>
            <p:nvPr/>
          </p:nvSpPr>
          <p:spPr>
            <a:xfrm flipH="1">
              <a:off x="-147600" y="126612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4" name="Google Shape;4927;p25"/>
            <p:cNvSpPr/>
            <p:nvPr/>
          </p:nvSpPr>
          <p:spPr>
            <a:xfrm flipH="1">
              <a:off x="-9360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5" name="Google Shape;4928;p25"/>
            <p:cNvSpPr/>
            <p:nvPr/>
          </p:nvSpPr>
          <p:spPr>
            <a:xfrm flipH="1">
              <a:off x="-45360" y="126612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6" name="Google Shape;4929;p25"/>
            <p:cNvSpPr/>
            <p:nvPr/>
          </p:nvSpPr>
          <p:spPr>
            <a:xfrm flipH="1">
              <a:off x="-3240" y="126612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7" name="Google Shape;4930;p25"/>
            <p:cNvSpPr/>
            <p:nvPr/>
          </p:nvSpPr>
          <p:spPr>
            <a:xfrm flipH="1">
              <a:off x="50760" y="1266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8" name="Google Shape;4931;p25"/>
            <p:cNvSpPr/>
            <p:nvPr/>
          </p:nvSpPr>
          <p:spPr>
            <a:xfrm flipH="1">
              <a:off x="99000" y="1266120"/>
              <a:ext cx="41400" cy="5328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9" name="Google Shape;4932;p25"/>
            <p:cNvSpPr/>
            <p:nvPr/>
          </p:nvSpPr>
          <p:spPr>
            <a:xfrm flipH="1">
              <a:off x="141120" y="1266120"/>
              <a:ext cx="53280" cy="5328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0" name="Google Shape;4933;p25"/>
            <p:cNvSpPr/>
            <p:nvPr/>
          </p:nvSpPr>
          <p:spPr>
            <a:xfrm flipH="1">
              <a:off x="195120" y="1266120"/>
              <a:ext cx="47520" cy="5328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1" name="Google Shape;4934;p25"/>
            <p:cNvSpPr/>
            <p:nvPr/>
          </p:nvSpPr>
          <p:spPr>
            <a:xfrm flipH="1">
              <a:off x="-334080" y="122400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2" name="Google Shape;4935;p25"/>
            <p:cNvSpPr/>
            <p:nvPr/>
          </p:nvSpPr>
          <p:spPr>
            <a:xfrm flipH="1">
              <a:off x="-29196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3" name="Google Shape;4936;p25"/>
            <p:cNvSpPr/>
            <p:nvPr/>
          </p:nvSpPr>
          <p:spPr>
            <a:xfrm flipH="1">
              <a:off x="-244080" y="122400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4" name="Google Shape;4937;p25"/>
            <p:cNvSpPr/>
            <p:nvPr/>
          </p:nvSpPr>
          <p:spPr>
            <a:xfrm flipH="1">
              <a:off x="-189720" y="122400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5" name="Google Shape;4938;p25"/>
            <p:cNvSpPr/>
            <p:nvPr/>
          </p:nvSpPr>
          <p:spPr>
            <a:xfrm flipH="1">
              <a:off x="-147600" y="122400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6" name="Google Shape;4939;p25"/>
            <p:cNvSpPr/>
            <p:nvPr/>
          </p:nvSpPr>
          <p:spPr>
            <a:xfrm flipH="1">
              <a:off x="-9360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7" name="Google Shape;4940;p25"/>
            <p:cNvSpPr/>
            <p:nvPr/>
          </p:nvSpPr>
          <p:spPr>
            <a:xfrm flipH="1">
              <a:off x="-45360" y="122400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8" name="Google Shape;4941;p25"/>
            <p:cNvSpPr/>
            <p:nvPr/>
          </p:nvSpPr>
          <p:spPr>
            <a:xfrm flipH="1">
              <a:off x="-3240" y="122400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9" name="Google Shape;4942;p25"/>
            <p:cNvSpPr/>
            <p:nvPr/>
          </p:nvSpPr>
          <p:spPr>
            <a:xfrm flipH="1">
              <a:off x="50760" y="1224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0" name="Google Shape;4943;p25"/>
            <p:cNvSpPr/>
            <p:nvPr/>
          </p:nvSpPr>
          <p:spPr>
            <a:xfrm flipH="1">
              <a:off x="99000" y="1224000"/>
              <a:ext cx="41400" cy="4140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1" name="Google Shape;4944;p25"/>
            <p:cNvSpPr/>
            <p:nvPr/>
          </p:nvSpPr>
          <p:spPr>
            <a:xfrm flipH="1">
              <a:off x="141120" y="1224000"/>
              <a:ext cx="53280" cy="4140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2" name="Google Shape;4945;p25"/>
            <p:cNvSpPr/>
            <p:nvPr/>
          </p:nvSpPr>
          <p:spPr>
            <a:xfrm flipH="1">
              <a:off x="195120" y="1224000"/>
              <a:ext cx="47520" cy="4140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3" name="Google Shape;4946;p25"/>
            <p:cNvSpPr/>
            <p:nvPr/>
          </p:nvSpPr>
          <p:spPr>
            <a:xfrm flipH="1">
              <a:off x="-334080" y="117612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4" name="Google Shape;4947;p25"/>
            <p:cNvSpPr/>
            <p:nvPr/>
          </p:nvSpPr>
          <p:spPr>
            <a:xfrm flipH="1">
              <a:off x="-29196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5" name="Google Shape;4948;p25"/>
            <p:cNvSpPr/>
            <p:nvPr/>
          </p:nvSpPr>
          <p:spPr>
            <a:xfrm flipH="1">
              <a:off x="-244080" y="117612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6" name="Google Shape;4949;p25"/>
            <p:cNvSpPr/>
            <p:nvPr/>
          </p:nvSpPr>
          <p:spPr>
            <a:xfrm flipH="1">
              <a:off x="-189720" y="117612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7" name="Google Shape;4950;p25"/>
            <p:cNvSpPr/>
            <p:nvPr/>
          </p:nvSpPr>
          <p:spPr>
            <a:xfrm flipH="1">
              <a:off x="-147600" y="117612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8" name="Google Shape;4951;p25"/>
            <p:cNvSpPr/>
            <p:nvPr/>
          </p:nvSpPr>
          <p:spPr>
            <a:xfrm flipH="1">
              <a:off x="-9360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9" name="Google Shape;4952;p25"/>
            <p:cNvSpPr/>
            <p:nvPr/>
          </p:nvSpPr>
          <p:spPr>
            <a:xfrm flipH="1">
              <a:off x="-45360" y="117612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0" name="Google Shape;4953;p25"/>
            <p:cNvSpPr/>
            <p:nvPr/>
          </p:nvSpPr>
          <p:spPr>
            <a:xfrm flipH="1">
              <a:off x="-3240" y="1176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1" name="Google Shape;4954;p25"/>
            <p:cNvSpPr/>
            <p:nvPr/>
          </p:nvSpPr>
          <p:spPr>
            <a:xfrm flipH="1">
              <a:off x="50760" y="1176120"/>
              <a:ext cx="47520" cy="47520"/>
            </a:xfrm>
            <a:custGeom>
              <a:avLst/>
              <a:gdLst>
                <a:gd name="textAreaLeft" fmla="*/ -360 w 47520"/>
                <a:gd name="textAreaRight" fmla="*/ 4788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2" name="Google Shape;4955;p25"/>
            <p:cNvSpPr/>
            <p:nvPr/>
          </p:nvSpPr>
          <p:spPr>
            <a:xfrm flipH="1">
              <a:off x="99000" y="1176120"/>
              <a:ext cx="41400" cy="47520"/>
            </a:xfrm>
            <a:custGeom>
              <a:avLst/>
              <a:gdLst>
                <a:gd name="textAreaLeft" fmla="*/ 360 w 41400"/>
                <a:gd name="textAreaRight" fmla="*/ 4248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3" name="Google Shape;4956;p25"/>
            <p:cNvSpPr/>
            <p:nvPr/>
          </p:nvSpPr>
          <p:spPr>
            <a:xfrm flipH="1">
              <a:off x="141120" y="1176120"/>
              <a:ext cx="53280" cy="47520"/>
            </a:xfrm>
            <a:custGeom>
              <a:avLst/>
              <a:gdLst>
                <a:gd name="textAreaLeft" fmla="*/ -360 w 53280"/>
                <a:gd name="textAreaRight" fmla="*/ 5364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4" name="Google Shape;4957;p25"/>
            <p:cNvSpPr/>
            <p:nvPr/>
          </p:nvSpPr>
          <p:spPr>
            <a:xfrm flipH="1">
              <a:off x="-334080" y="11217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5" name="Google Shape;4958;p25"/>
            <p:cNvSpPr/>
            <p:nvPr/>
          </p:nvSpPr>
          <p:spPr>
            <a:xfrm flipH="1">
              <a:off x="-29196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6" name="Google Shape;4959;p25"/>
            <p:cNvSpPr/>
            <p:nvPr/>
          </p:nvSpPr>
          <p:spPr>
            <a:xfrm flipH="1">
              <a:off x="-244080" y="11217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7" name="Google Shape;4960;p25"/>
            <p:cNvSpPr/>
            <p:nvPr/>
          </p:nvSpPr>
          <p:spPr>
            <a:xfrm flipH="1">
              <a:off x="-189720" y="11217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8" name="Google Shape;4961;p25"/>
            <p:cNvSpPr/>
            <p:nvPr/>
          </p:nvSpPr>
          <p:spPr>
            <a:xfrm flipH="1">
              <a:off x="-147600" y="11217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9" name="Google Shape;4962;p25"/>
            <p:cNvSpPr/>
            <p:nvPr/>
          </p:nvSpPr>
          <p:spPr>
            <a:xfrm flipH="1">
              <a:off x="-9360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0" name="Google Shape;4963;p25"/>
            <p:cNvSpPr/>
            <p:nvPr/>
          </p:nvSpPr>
          <p:spPr>
            <a:xfrm flipH="1">
              <a:off x="-45360" y="11217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1" name="Google Shape;4964;p25"/>
            <p:cNvSpPr/>
            <p:nvPr/>
          </p:nvSpPr>
          <p:spPr>
            <a:xfrm flipH="1">
              <a:off x="-334080" y="10796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2" name="Google Shape;4965;p25"/>
            <p:cNvSpPr/>
            <p:nvPr/>
          </p:nvSpPr>
          <p:spPr>
            <a:xfrm flipH="1">
              <a:off x="-29196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3" name="Google Shape;4966;p25"/>
            <p:cNvSpPr/>
            <p:nvPr/>
          </p:nvSpPr>
          <p:spPr>
            <a:xfrm flipH="1">
              <a:off x="-244080" y="10796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4" name="Google Shape;4967;p25"/>
            <p:cNvSpPr/>
            <p:nvPr/>
          </p:nvSpPr>
          <p:spPr>
            <a:xfrm flipH="1">
              <a:off x="-189720" y="10796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5" name="Google Shape;4968;p25"/>
            <p:cNvSpPr/>
            <p:nvPr/>
          </p:nvSpPr>
          <p:spPr>
            <a:xfrm flipH="1">
              <a:off x="-147600" y="10796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6" name="Google Shape;4969;p25"/>
            <p:cNvSpPr/>
            <p:nvPr/>
          </p:nvSpPr>
          <p:spPr>
            <a:xfrm flipH="1">
              <a:off x="-9360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7" name="Google Shape;4970;p25"/>
            <p:cNvSpPr/>
            <p:nvPr/>
          </p:nvSpPr>
          <p:spPr>
            <a:xfrm flipH="1">
              <a:off x="-45360" y="10796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8" name="Google Shape;4971;p25"/>
            <p:cNvSpPr/>
            <p:nvPr/>
          </p:nvSpPr>
          <p:spPr>
            <a:xfrm flipH="1">
              <a:off x="-334080" y="10256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9" name="Google Shape;4972;p25"/>
            <p:cNvSpPr/>
            <p:nvPr/>
          </p:nvSpPr>
          <p:spPr>
            <a:xfrm flipH="1">
              <a:off x="-29196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0" name="Google Shape;4973;p25"/>
            <p:cNvSpPr/>
            <p:nvPr/>
          </p:nvSpPr>
          <p:spPr>
            <a:xfrm flipH="1">
              <a:off x="-244080" y="10256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1" name="Google Shape;4974;p25"/>
            <p:cNvSpPr/>
            <p:nvPr/>
          </p:nvSpPr>
          <p:spPr>
            <a:xfrm flipH="1">
              <a:off x="-189720" y="10256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2" name="Google Shape;4975;p25"/>
            <p:cNvSpPr/>
            <p:nvPr/>
          </p:nvSpPr>
          <p:spPr>
            <a:xfrm flipH="1">
              <a:off x="-147600" y="10256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3" name="Google Shape;4976;p25"/>
            <p:cNvSpPr/>
            <p:nvPr/>
          </p:nvSpPr>
          <p:spPr>
            <a:xfrm flipH="1">
              <a:off x="-9360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4" name="Google Shape;4977;p25"/>
            <p:cNvSpPr/>
            <p:nvPr/>
          </p:nvSpPr>
          <p:spPr>
            <a:xfrm flipH="1">
              <a:off x="-334080" y="9774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5" name="Google Shape;4978;p25"/>
            <p:cNvSpPr/>
            <p:nvPr/>
          </p:nvSpPr>
          <p:spPr>
            <a:xfrm flipH="1">
              <a:off x="-291960" y="9774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6" name="Google Shape;4979;p25"/>
            <p:cNvSpPr/>
            <p:nvPr/>
          </p:nvSpPr>
          <p:spPr>
            <a:xfrm flipH="1">
              <a:off x="-244080" y="9774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7" name="Google Shape;4980;p25"/>
            <p:cNvSpPr/>
            <p:nvPr/>
          </p:nvSpPr>
          <p:spPr>
            <a:xfrm flipH="1">
              <a:off x="-189720" y="9774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8" name="Google Shape;4981;p25"/>
            <p:cNvSpPr/>
            <p:nvPr/>
          </p:nvSpPr>
          <p:spPr>
            <a:xfrm flipH="1">
              <a:off x="-147600" y="9774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9" name="Google Shape;4982;p25"/>
            <p:cNvSpPr/>
            <p:nvPr/>
          </p:nvSpPr>
          <p:spPr>
            <a:xfrm flipH="1">
              <a:off x="-334080" y="93528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0" name="Google Shape;4983;p25"/>
            <p:cNvSpPr/>
            <p:nvPr/>
          </p:nvSpPr>
          <p:spPr>
            <a:xfrm flipH="1">
              <a:off x="-291960" y="93528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1" name="Google Shape;4984;p25"/>
            <p:cNvSpPr/>
            <p:nvPr/>
          </p:nvSpPr>
          <p:spPr>
            <a:xfrm flipH="1">
              <a:off x="-244080" y="93528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2" name="Google Shape;4985;p25"/>
            <p:cNvSpPr/>
            <p:nvPr/>
          </p:nvSpPr>
          <p:spPr>
            <a:xfrm flipH="1">
              <a:off x="-189720" y="93528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3" name="Google Shape;4986;p25"/>
            <p:cNvSpPr/>
            <p:nvPr/>
          </p:nvSpPr>
          <p:spPr>
            <a:xfrm flipH="1">
              <a:off x="-38232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4" name="Google Shape;4987;p25"/>
            <p:cNvSpPr/>
            <p:nvPr/>
          </p:nvSpPr>
          <p:spPr>
            <a:xfrm flipH="1">
              <a:off x="-424440" y="16092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5" name="Google Shape;4988;p25"/>
            <p:cNvSpPr/>
            <p:nvPr/>
          </p:nvSpPr>
          <p:spPr>
            <a:xfrm flipH="1">
              <a:off x="-478440" y="16092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6" name="Google Shape;4989;p25"/>
            <p:cNvSpPr/>
            <p:nvPr/>
          </p:nvSpPr>
          <p:spPr>
            <a:xfrm flipH="1">
              <a:off x="-52668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7" name="Google Shape;4990;p25"/>
            <p:cNvSpPr/>
            <p:nvPr/>
          </p:nvSpPr>
          <p:spPr>
            <a:xfrm flipH="1">
              <a:off x="-57492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8" name="Google Shape;4991;p25"/>
            <p:cNvSpPr/>
            <p:nvPr/>
          </p:nvSpPr>
          <p:spPr>
            <a:xfrm flipH="1">
              <a:off x="-62280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9" name="Google Shape;4992;p25"/>
            <p:cNvSpPr/>
            <p:nvPr/>
          </p:nvSpPr>
          <p:spPr>
            <a:xfrm flipH="1">
              <a:off x="-67104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0" name="Google Shape;4993;p25"/>
            <p:cNvSpPr/>
            <p:nvPr/>
          </p:nvSpPr>
          <p:spPr>
            <a:xfrm flipH="1">
              <a:off x="-71928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1" name="Google Shape;4994;p25"/>
            <p:cNvSpPr/>
            <p:nvPr/>
          </p:nvSpPr>
          <p:spPr>
            <a:xfrm flipH="1">
              <a:off x="-76752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2" name="Google Shape;4995;p25"/>
            <p:cNvSpPr/>
            <p:nvPr/>
          </p:nvSpPr>
          <p:spPr>
            <a:xfrm flipH="1">
              <a:off x="-81540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3" name="Google Shape;4996;p25"/>
            <p:cNvSpPr/>
            <p:nvPr/>
          </p:nvSpPr>
          <p:spPr>
            <a:xfrm flipH="1">
              <a:off x="-86364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4" name="Google Shape;4997;p25"/>
            <p:cNvSpPr/>
            <p:nvPr/>
          </p:nvSpPr>
          <p:spPr>
            <a:xfrm flipH="1">
              <a:off x="-91188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5" name="Google Shape;4998;p25"/>
            <p:cNvSpPr/>
            <p:nvPr/>
          </p:nvSpPr>
          <p:spPr>
            <a:xfrm flipH="1">
              <a:off x="-959760" y="16092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6" name="Google Shape;4999;p25"/>
            <p:cNvSpPr/>
            <p:nvPr/>
          </p:nvSpPr>
          <p:spPr>
            <a:xfrm flipH="1">
              <a:off x="-38232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7" name="Google Shape;5000;p25"/>
            <p:cNvSpPr/>
            <p:nvPr/>
          </p:nvSpPr>
          <p:spPr>
            <a:xfrm flipH="1">
              <a:off x="-424440" y="156096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8" name="Google Shape;5001;p25"/>
            <p:cNvSpPr/>
            <p:nvPr/>
          </p:nvSpPr>
          <p:spPr>
            <a:xfrm flipH="1">
              <a:off x="-478440" y="156096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9" name="Google Shape;5002;p25"/>
            <p:cNvSpPr/>
            <p:nvPr/>
          </p:nvSpPr>
          <p:spPr>
            <a:xfrm flipH="1">
              <a:off x="-52668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0" name="Google Shape;5003;p25"/>
            <p:cNvSpPr/>
            <p:nvPr/>
          </p:nvSpPr>
          <p:spPr>
            <a:xfrm flipH="1">
              <a:off x="-57492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1" name="Google Shape;5004;p25"/>
            <p:cNvSpPr/>
            <p:nvPr/>
          </p:nvSpPr>
          <p:spPr>
            <a:xfrm flipH="1">
              <a:off x="-62280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2" name="Google Shape;5005;p25"/>
            <p:cNvSpPr/>
            <p:nvPr/>
          </p:nvSpPr>
          <p:spPr>
            <a:xfrm flipH="1">
              <a:off x="-67104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3" name="Google Shape;5006;p25"/>
            <p:cNvSpPr/>
            <p:nvPr/>
          </p:nvSpPr>
          <p:spPr>
            <a:xfrm flipH="1">
              <a:off x="-71928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4" name="Google Shape;5007;p25"/>
            <p:cNvSpPr/>
            <p:nvPr/>
          </p:nvSpPr>
          <p:spPr>
            <a:xfrm flipH="1">
              <a:off x="-76752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5" name="Google Shape;5008;p25"/>
            <p:cNvSpPr/>
            <p:nvPr/>
          </p:nvSpPr>
          <p:spPr>
            <a:xfrm flipH="1">
              <a:off x="-81540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6" name="Google Shape;5009;p25"/>
            <p:cNvSpPr/>
            <p:nvPr/>
          </p:nvSpPr>
          <p:spPr>
            <a:xfrm flipH="1">
              <a:off x="-86364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7" name="Google Shape;5010;p25"/>
            <p:cNvSpPr/>
            <p:nvPr/>
          </p:nvSpPr>
          <p:spPr>
            <a:xfrm flipH="1">
              <a:off x="-91188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8" name="Google Shape;5011;p25"/>
            <p:cNvSpPr/>
            <p:nvPr/>
          </p:nvSpPr>
          <p:spPr>
            <a:xfrm flipH="1">
              <a:off x="-95976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9" name="Google Shape;5012;p25"/>
            <p:cNvSpPr/>
            <p:nvPr/>
          </p:nvSpPr>
          <p:spPr>
            <a:xfrm flipH="1">
              <a:off x="-100800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0" name="Google Shape;5013;p25"/>
            <p:cNvSpPr/>
            <p:nvPr/>
          </p:nvSpPr>
          <p:spPr>
            <a:xfrm flipH="1">
              <a:off x="-1056240" y="156096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1" name="Google Shape;5014;p25"/>
            <p:cNvSpPr/>
            <p:nvPr/>
          </p:nvSpPr>
          <p:spPr>
            <a:xfrm flipH="1">
              <a:off x="-38232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2" name="Google Shape;5015;p25"/>
            <p:cNvSpPr/>
            <p:nvPr/>
          </p:nvSpPr>
          <p:spPr>
            <a:xfrm flipH="1">
              <a:off x="-424440" y="15069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3" name="Google Shape;5016;p25"/>
            <p:cNvSpPr/>
            <p:nvPr/>
          </p:nvSpPr>
          <p:spPr>
            <a:xfrm flipH="1">
              <a:off x="-478440" y="15069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4" name="Google Shape;5017;p25"/>
            <p:cNvSpPr/>
            <p:nvPr/>
          </p:nvSpPr>
          <p:spPr>
            <a:xfrm flipH="1">
              <a:off x="-52668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5" name="Google Shape;5018;p25"/>
            <p:cNvSpPr/>
            <p:nvPr/>
          </p:nvSpPr>
          <p:spPr>
            <a:xfrm flipH="1">
              <a:off x="-57492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6" name="Google Shape;5019;p25"/>
            <p:cNvSpPr/>
            <p:nvPr/>
          </p:nvSpPr>
          <p:spPr>
            <a:xfrm flipH="1">
              <a:off x="-62280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7" name="Google Shape;5020;p25"/>
            <p:cNvSpPr/>
            <p:nvPr/>
          </p:nvSpPr>
          <p:spPr>
            <a:xfrm flipH="1">
              <a:off x="-67104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8" name="Google Shape;5021;p25"/>
            <p:cNvSpPr/>
            <p:nvPr/>
          </p:nvSpPr>
          <p:spPr>
            <a:xfrm flipH="1">
              <a:off x="-71928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9" name="Google Shape;5022;p25"/>
            <p:cNvSpPr/>
            <p:nvPr/>
          </p:nvSpPr>
          <p:spPr>
            <a:xfrm flipH="1">
              <a:off x="-76752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0" name="Google Shape;5023;p25"/>
            <p:cNvSpPr/>
            <p:nvPr/>
          </p:nvSpPr>
          <p:spPr>
            <a:xfrm flipH="1">
              <a:off x="-81540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1" name="Google Shape;5024;p25"/>
            <p:cNvSpPr/>
            <p:nvPr/>
          </p:nvSpPr>
          <p:spPr>
            <a:xfrm flipH="1">
              <a:off x="-86364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2" name="Google Shape;5025;p25"/>
            <p:cNvSpPr/>
            <p:nvPr/>
          </p:nvSpPr>
          <p:spPr>
            <a:xfrm flipH="1">
              <a:off x="-91188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3" name="Google Shape;5026;p25"/>
            <p:cNvSpPr/>
            <p:nvPr/>
          </p:nvSpPr>
          <p:spPr>
            <a:xfrm flipH="1">
              <a:off x="-95976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4" name="Google Shape;5027;p25"/>
            <p:cNvSpPr/>
            <p:nvPr/>
          </p:nvSpPr>
          <p:spPr>
            <a:xfrm flipH="1">
              <a:off x="-100800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5" name="Google Shape;5028;p25"/>
            <p:cNvSpPr/>
            <p:nvPr/>
          </p:nvSpPr>
          <p:spPr>
            <a:xfrm flipH="1">
              <a:off x="-1056240" y="15069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6" name="Google Shape;5029;p25"/>
            <p:cNvSpPr/>
            <p:nvPr/>
          </p:nvSpPr>
          <p:spPr>
            <a:xfrm flipH="1">
              <a:off x="-38232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7" name="Google Shape;5030;p25"/>
            <p:cNvSpPr/>
            <p:nvPr/>
          </p:nvSpPr>
          <p:spPr>
            <a:xfrm flipH="1">
              <a:off x="-424440" y="14648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8" name="Google Shape;5031;p25"/>
            <p:cNvSpPr/>
            <p:nvPr/>
          </p:nvSpPr>
          <p:spPr>
            <a:xfrm flipH="1">
              <a:off x="-478440" y="14648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9" name="Google Shape;5032;p25"/>
            <p:cNvSpPr/>
            <p:nvPr/>
          </p:nvSpPr>
          <p:spPr>
            <a:xfrm flipH="1">
              <a:off x="-52668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0" name="Google Shape;5033;p25"/>
            <p:cNvSpPr/>
            <p:nvPr/>
          </p:nvSpPr>
          <p:spPr>
            <a:xfrm flipH="1">
              <a:off x="-57492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1" name="Google Shape;5034;p25"/>
            <p:cNvSpPr/>
            <p:nvPr/>
          </p:nvSpPr>
          <p:spPr>
            <a:xfrm flipH="1">
              <a:off x="-62280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2" name="Google Shape;5035;p25"/>
            <p:cNvSpPr/>
            <p:nvPr/>
          </p:nvSpPr>
          <p:spPr>
            <a:xfrm flipH="1">
              <a:off x="-67104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3" name="Google Shape;5036;p25"/>
            <p:cNvSpPr/>
            <p:nvPr/>
          </p:nvSpPr>
          <p:spPr>
            <a:xfrm flipH="1">
              <a:off x="-71928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4" name="Google Shape;5037;p25"/>
            <p:cNvSpPr/>
            <p:nvPr/>
          </p:nvSpPr>
          <p:spPr>
            <a:xfrm flipH="1">
              <a:off x="-76752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5" name="Google Shape;5038;p25"/>
            <p:cNvSpPr/>
            <p:nvPr/>
          </p:nvSpPr>
          <p:spPr>
            <a:xfrm flipH="1">
              <a:off x="-81540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6" name="Google Shape;5039;p25"/>
            <p:cNvSpPr/>
            <p:nvPr/>
          </p:nvSpPr>
          <p:spPr>
            <a:xfrm flipH="1">
              <a:off x="-86364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7" name="Google Shape;5040;p25"/>
            <p:cNvSpPr/>
            <p:nvPr/>
          </p:nvSpPr>
          <p:spPr>
            <a:xfrm flipH="1">
              <a:off x="-91188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8" name="Google Shape;5041;p25"/>
            <p:cNvSpPr/>
            <p:nvPr/>
          </p:nvSpPr>
          <p:spPr>
            <a:xfrm flipH="1">
              <a:off x="-95976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9" name="Google Shape;5042;p25"/>
            <p:cNvSpPr/>
            <p:nvPr/>
          </p:nvSpPr>
          <p:spPr>
            <a:xfrm flipH="1">
              <a:off x="-100800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0" name="Google Shape;5043;p25"/>
            <p:cNvSpPr/>
            <p:nvPr/>
          </p:nvSpPr>
          <p:spPr>
            <a:xfrm flipH="1">
              <a:off x="-1056240" y="14648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1" name="Google Shape;5044;p25"/>
            <p:cNvSpPr/>
            <p:nvPr/>
          </p:nvSpPr>
          <p:spPr>
            <a:xfrm flipH="1">
              <a:off x="-38232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2" name="Google Shape;5045;p25"/>
            <p:cNvSpPr/>
            <p:nvPr/>
          </p:nvSpPr>
          <p:spPr>
            <a:xfrm flipH="1">
              <a:off x="-424440" y="14108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3" name="Google Shape;5046;p25"/>
            <p:cNvSpPr/>
            <p:nvPr/>
          </p:nvSpPr>
          <p:spPr>
            <a:xfrm flipH="1">
              <a:off x="-478440" y="14108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4" name="Google Shape;5047;p25"/>
            <p:cNvSpPr/>
            <p:nvPr/>
          </p:nvSpPr>
          <p:spPr>
            <a:xfrm flipH="1">
              <a:off x="-52668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5" name="Google Shape;5048;p25"/>
            <p:cNvSpPr/>
            <p:nvPr/>
          </p:nvSpPr>
          <p:spPr>
            <a:xfrm flipH="1">
              <a:off x="-57492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6" name="Google Shape;5049;p25"/>
            <p:cNvSpPr/>
            <p:nvPr/>
          </p:nvSpPr>
          <p:spPr>
            <a:xfrm flipH="1">
              <a:off x="-62280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7" name="Google Shape;5050;p25"/>
            <p:cNvSpPr/>
            <p:nvPr/>
          </p:nvSpPr>
          <p:spPr>
            <a:xfrm flipH="1">
              <a:off x="-67104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8" name="Google Shape;5051;p25"/>
            <p:cNvSpPr/>
            <p:nvPr/>
          </p:nvSpPr>
          <p:spPr>
            <a:xfrm flipH="1">
              <a:off x="-71928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9" name="Google Shape;5052;p25"/>
            <p:cNvSpPr/>
            <p:nvPr/>
          </p:nvSpPr>
          <p:spPr>
            <a:xfrm flipH="1">
              <a:off x="-76752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0" name="Google Shape;5053;p25"/>
            <p:cNvSpPr/>
            <p:nvPr/>
          </p:nvSpPr>
          <p:spPr>
            <a:xfrm flipH="1">
              <a:off x="-81540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1" name="Google Shape;5054;p25"/>
            <p:cNvSpPr/>
            <p:nvPr/>
          </p:nvSpPr>
          <p:spPr>
            <a:xfrm flipH="1">
              <a:off x="-86364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2" name="Google Shape;5055;p25"/>
            <p:cNvSpPr/>
            <p:nvPr/>
          </p:nvSpPr>
          <p:spPr>
            <a:xfrm flipH="1">
              <a:off x="-91188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3" name="Google Shape;5056;p25"/>
            <p:cNvSpPr/>
            <p:nvPr/>
          </p:nvSpPr>
          <p:spPr>
            <a:xfrm flipH="1">
              <a:off x="-95976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4" name="Google Shape;5057;p25"/>
            <p:cNvSpPr/>
            <p:nvPr/>
          </p:nvSpPr>
          <p:spPr>
            <a:xfrm flipH="1">
              <a:off x="-100800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5" name="Google Shape;5058;p25"/>
            <p:cNvSpPr/>
            <p:nvPr/>
          </p:nvSpPr>
          <p:spPr>
            <a:xfrm flipH="1">
              <a:off x="-1056240" y="14108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6" name="Google Shape;5059;p25"/>
            <p:cNvSpPr/>
            <p:nvPr/>
          </p:nvSpPr>
          <p:spPr>
            <a:xfrm flipH="1">
              <a:off x="-38232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7" name="Google Shape;5060;p25"/>
            <p:cNvSpPr/>
            <p:nvPr/>
          </p:nvSpPr>
          <p:spPr>
            <a:xfrm flipH="1">
              <a:off x="-424440" y="136872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8" name="Google Shape;5061;p25"/>
            <p:cNvSpPr/>
            <p:nvPr/>
          </p:nvSpPr>
          <p:spPr>
            <a:xfrm flipH="1">
              <a:off x="-478440" y="136872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9" name="Google Shape;5062;p25"/>
            <p:cNvSpPr/>
            <p:nvPr/>
          </p:nvSpPr>
          <p:spPr>
            <a:xfrm flipH="1">
              <a:off x="-52668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0" name="Google Shape;5063;p25"/>
            <p:cNvSpPr/>
            <p:nvPr/>
          </p:nvSpPr>
          <p:spPr>
            <a:xfrm flipH="1">
              <a:off x="-57492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1" name="Google Shape;5064;p25"/>
            <p:cNvSpPr/>
            <p:nvPr/>
          </p:nvSpPr>
          <p:spPr>
            <a:xfrm flipH="1">
              <a:off x="-62280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2" name="Google Shape;5065;p25"/>
            <p:cNvSpPr/>
            <p:nvPr/>
          </p:nvSpPr>
          <p:spPr>
            <a:xfrm flipH="1">
              <a:off x="-67104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3" name="Google Shape;5066;p25"/>
            <p:cNvSpPr/>
            <p:nvPr/>
          </p:nvSpPr>
          <p:spPr>
            <a:xfrm flipH="1">
              <a:off x="-71928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4" name="Google Shape;5067;p25"/>
            <p:cNvSpPr/>
            <p:nvPr/>
          </p:nvSpPr>
          <p:spPr>
            <a:xfrm flipH="1">
              <a:off x="-76752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5" name="Google Shape;5068;p25"/>
            <p:cNvSpPr/>
            <p:nvPr/>
          </p:nvSpPr>
          <p:spPr>
            <a:xfrm flipH="1">
              <a:off x="-81540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6" name="Google Shape;5069;p25"/>
            <p:cNvSpPr/>
            <p:nvPr/>
          </p:nvSpPr>
          <p:spPr>
            <a:xfrm flipH="1">
              <a:off x="-86364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7" name="Google Shape;5070;p25"/>
            <p:cNvSpPr/>
            <p:nvPr/>
          </p:nvSpPr>
          <p:spPr>
            <a:xfrm flipH="1">
              <a:off x="-91188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8" name="Google Shape;5071;p25"/>
            <p:cNvSpPr/>
            <p:nvPr/>
          </p:nvSpPr>
          <p:spPr>
            <a:xfrm flipH="1">
              <a:off x="-95976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9" name="Google Shape;5072;p25"/>
            <p:cNvSpPr/>
            <p:nvPr/>
          </p:nvSpPr>
          <p:spPr>
            <a:xfrm flipH="1">
              <a:off x="-100800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0" name="Google Shape;5073;p25"/>
            <p:cNvSpPr/>
            <p:nvPr/>
          </p:nvSpPr>
          <p:spPr>
            <a:xfrm flipH="1">
              <a:off x="-1056240" y="136872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1" name="Google Shape;5074;p25"/>
            <p:cNvSpPr/>
            <p:nvPr/>
          </p:nvSpPr>
          <p:spPr>
            <a:xfrm flipH="1">
              <a:off x="-38232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2" name="Google Shape;5075;p25"/>
            <p:cNvSpPr/>
            <p:nvPr/>
          </p:nvSpPr>
          <p:spPr>
            <a:xfrm flipH="1">
              <a:off x="-424440" y="132048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3" name="Google Shape;5076;p25"/>
            <p:cNvSpPr/>
            <p:nvPr/>
          </p:nvSpPr>
          <p:spPr>
            <a:xfrm flipH="1">
              <a:off x="-478440" y="132048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4" name="Google Shape;5077;p25"/>
            <p:cNvSpPr/>
            <p:nvPr/>
          </p:nvSpPr>
          <p:spPr>
            <a:xfrm flipH="1">
              <a:off x="-52668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5" name="Google Shape;5078;p25"/>
            <p:cNvSpPr/>
            <p:nvPr/>
          </p:nvSpPr>
          <p:spPr>
            <a:xfrm flipH="1">
              <a:off x="-57492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6" name="Google Shape;5079;p25"/>
            <p:cNvSpPr/>
            <p:nvPr/>
          </p:nvSpPr>
          <p:spPr>
            <a:xfrm flipH="1">
              <a:off x="-62280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7" name="Google Shape;5080;p25"/>
            <p:cNvSpPr/>
            <p:nvPr/>
          </p:nvSpPr>
          <p:spPr>
            <a:xfrm flipH="1">
              <a:off x="-67104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8" name="Google Shape;5081;p25"/>
            <p:cNvSpPr/>
            <p:nvPr/>
          </p:nvSpPr>
          <p:spPr>
            <a:xfrm flipH="1">
              <a:off x="-71928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9" name="Google Shape;5082;p25"/>
            <p:cNvSpPr/>
            <p:nvPr/>
          </p:nvSpPr>
          <p:spPr>
            <a:xfrm flipH="1">
              <a:off x="-76752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0" name="Google Shape;5083;p25"/>
            <p:cNvSpPr/>
            <p:nvPr/>
          </p:nvSpPr>
          <p:spPr>
            <a:xfrm flipH="1">
              <a:off x="-81540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1" name="Google Shape;5084;p25"/>
            <p:cNvSpPr/>
            <p:nvPr/>
          </p:nvSpPr>
          <p:spPr>
            <a:xfrm flipH="1">
              <a:off x="-86364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2" name="Google Shape;5085;p25"/>
            <p:cNvSpPr/>
            <p:nvPr/>
          </p:nvSpPr>
          <p:spPr>
            <a:xfrm flipH="1">
              <a:off x="-91188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3" name="Google Shape;5086;p25"/>
            <p:cNvSpPr/>
            <p:nvPr/>
          </p:nvSpPr>
          <p:spPr>
            <a:xfrm flipH="1">
              <a:off x="-959760" y="132048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4" name="Google Shape;5087;p25"/>
            <p:cNvSpPr/>
            <p:nvPr/>
          </p:nvSpPr>
          <p:spPr>
            <a:xfrm flipH="1">
              <a:off x="-38232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5" name="Google Shape;5088;p25"/>
            <p:cNvSpPr/>
            <p:nvPr/>
          </p:nvSpPr>
          <p:spPr>
            <a:xfrm flipH="1">
              <a:off x="-424440" y="126612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6" name="Google Shape;5089;p25"/>
            <p:cNvSpPr/>
            <p:nvPr/>
          </p:nvSpPr>
          <p:spPr>
            <a:xfrm flipH="1">
              <a:off x="-478440" y="126612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7" name="Google Shape;5090;p25"/>
            <p:cNvSpPr/>
            <p:nvPr/>
          </p:nvSpPr>
          <p:spPr>
            <a:xfrm flipH="1">
              <a:off x="-52668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8" name="Google Shape;5091;p25"/>
            <p:cNvSpPr/>
            <p:nvPr/>
          </p:nvSpPr>
          <p:spPr>
            <a:xfrm flipH="1">
              <a:off x="-57492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9" name="Google Shape;5092;p25"/>
            <p:cNvSpPr/>
            <p:nvPr/>
          </p:nvSpPr>
          <p:spPr>
            <a:xfrm flipH="1">
              <a:off x="-62280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0" name="Google Shape;5093;p25"/>
            <p:cNvSpPr/>
            <p:nvPr/>
          </p:nvSpPr>
          <p:spPr>
            <a:xfrm flipH="1">
              <a:off x="-67104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1" name="Google Shape;5094;p25"/>
            <p:cNvSpPr/>
            <p:nvPr/>
          </p:nvSpPr>
          <p:spPr>
            <a:xfrm flipH="1">
              <a:off x="-71928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2" name="Google Shape;5095;p25"/>
            <p:cNvSpPr/>
            <p:nvPr/>
          </p:nvSpPr>
          <p:spPr>
            <a:xfrm flipH="1">
              <a:off x="-76752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3" name="Google Shape;5096;p25"/>
            <p:cNvSpPr/>
            <p:nvPr/>
          </p:nvSpPr>
          <p:spPr>
            <a:xfrm flipH="1">
              <a:off x="-81540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4" name="Google Shape;5097;p25"/>
            <p:cNvSpPr/>
            <p:nvPr/>
          </p:nvSpPr>
          <p:spPr>
            <a:xfrm flipH="1">
              <a:off x="-86364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5" name="Google Shape;5098;p25"/>
            <p:cNvSpPr/>
            <p:nvPr/>
          </p:nvSpPr>
          <p:spPr>
            <a:xfrm flipH="1">
              <a:off x="-911880" y="126612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6" name="Google Shape;5099;p25"/>
            <p:cNvSpPr/>
            <p:nvPr/>
          </p:nvSpPr>
          <p:spPr>
            <a:xfrm flipH="1">
              <a:off x="-38232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7" name="Google Shape;5100;p25"/>
            <p:cNvSpPr/>
            <p:nvPr/>
          </p:nvSpPr>
          <p:spPr>
            <a:xfrm flipH="1">
              <a:off x="-424440" y="122400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8" name="Google Shape;5101;p25"/>
            <p:cNvSpPr/>
            <p:nvPr/>
          </p:nvSpPr>
          <p:spPr>
            <a:xfrm flipH="1">
              <a:off x="-478440" y="122400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9" name="Google Shape;5102;p25"/>
            <p:cNvSpPr/>
            <p:nvPr/>
          </p:nvSpPr>
          <p:spPr>
            <a:xfrm flipH="1">
              <a:off x="-52668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0" name="Google Shape;5103;p25"/>
            <p:cNvSpPr/>
            <p:nvPr/>
          </p:nvSpPr>
          <p:spPr>
            <a:xfrm flipH="1">
              <a:off x="-57492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1" name="Google Shape;5104;p25"/>
            <p:cNvSpPr/>
            <p:nvPr/>
          </p:nvSpPr>
          <p:spPr>
            <a:xfrm flipH="1">
              <a:off x="-62280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2" name="Google Shape;5105;p25"/>
            <p:cNvSpPr/>
            <p:nvPr/>
          </p:nvSpPr>
          <p:spPr>
            <a:xfrm flipH="1">
              <a:off x="-67104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3" name="Google Shape;5106;p25"/>
            <p:cNvSpPr/>
            <p:nvPr/>
          </p:nvSpPr>
          <p:spPr>
            <a:xfrm flipH="1">
              <a:off x="-71928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4" name="Google Shape;5107;p25"/>
            <p:cNvSpPr/>
            <p:nvPr/>
          </p:nvSpPr>
          <p:spPr>
            <a:xfrm flipH="1">
              <a:off x="-76752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5" name="Google Shape;5108;p25"/>
            <p:cNvSpPr/>
            <p:nvPr/>
          </p:nvSpPr>
          <p:spPr>
            <a:xfrm flipH="1">
              <a:off x="-81540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6" name="Google Shape;5109;p25"/>
            <p:cNvSpPr/>
            <p:nvPr/>
          </p:nvSpPr>
          <p:spPr>
            <a:xfrm flipH="1">
              <a:off x="-86364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7" name="Google Shape;5110;p25"/>
            <p:cNvSpPr/>
            <p:nvPr/>
          </p:nvSpPr>
          <p:spPr>
            <a:xfrm flipH="1">
              <a:off x="-911880" y="122400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8" name="Google Shape;5111;p25"/>
            <p:cNvSpPr/>
            <p:nvPr/>
          </p:nvSpPr>
          <p:spPr>
            <a:xfrm flipH="1">
              <a:off x="-38232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9" name="Google Shape;5112;p25"/>
            <p:cNvSpPr/>
            <p:nvPr/>
          </p:nvSpPr>
          <p:spPr>
            <a:xfrm flipH="1">
              <a:off x="-424440" y="117612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0" name="Google Shape;5113;p25"/>
            <p:cNvSpPr/>
            <p:nvPr/>
          </p:nvSpPr>
          <p:spPr>
            <a:xfrm flipH="1">
              <a:off x="-478440" y="117612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1" name="Google Shape;5114;p25"/>
            <p:cNvSpPr/>
            <p:nvPr/>
          </p:nvSpPr>
          <p:spPr>
            <a:xfrm flipH="1">
              <a:off x="-52668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2" name="Google Shape;5115;p25"/>
            <p:cNvSpPr/>
            <p:nvPr/>
          </p:nvSpPr>
          <p:spPr>
            <a:xfrm flipH="1">
              <a:off x="-57492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3" name="Google Shape;5116;p25"/>
            <p:cNvSpPr/>
            <p:nvPr/>
          </p:nvSpPr>
          <p:spPr>
            <a:xfrm flipH="1">
              <a:off x="-62280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4" name="Google Shape;5117;p25"/>
            <p:cNvSpPr/>
            <p:nvPr/>
          </p:nvSpPr>
          <p:spPr>
            <a:xfrm flipH="1">
              <a:off x="-67104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5" name="Google Shape;5118;p25"/>
            <p:cNvSpPr/>
            <p:nvPr/>
          </p:nvSpPr>
          <p:spPr>
            <a:xfrm flipH="1">
              <a:off x="-71928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6" name="Google Shape;5119;p25"/>
            <p:cNvSpPr/>
            <p:nvPr/>
          </p:nvSpPr>
          <p:spPr>
            <a:xfrm flipH="1">
              <a:off x="-76752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7" name="Google Shape;5120;p25"/>
            <p:cNvSpPr/>
            <p:nvPr/>
          </p:nvSpPr>
          <p:spPr>
            <a:xfrm flipH="1">
              <a:off x="-81540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8" name="Google Shape;5121;p25"/>
            <p:cNvSpPr/>
            <p:nvPr/>
          </p:nvSpPr>
          <p:spPr>
            <a:xfrm flipH="1">
              <a:off x="-863640" y="117612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9" name="Google Shape;5122;p25"/>
            <p:cNvSpPr/>
            <p:nvPr/>
          </p:nvSpPr>
          <p:spPr>
            <a:xfrm flipH="1">
              <a:off x="-38232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0" name="Google Shape;5123;p25"/>
            <p:cNvSpPr/>
            <p:nvPr/>
          </p:nvSpPr>
          <p:spPr>
            <a:xfrm flipH="1">
              <a:off x="-424440" y="112176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1" name="Google Shape;5124;p25"/>
            <p:cNvSpPr/>
            <p:nvPr/>
          </p:nvSpPr>
          <p:spPr>
            <a:xfrm flipH="1">
              <a:off x="-478440" y="112176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2" name="Google Shape;5125;p25"/>
            <p:cNvSpPr/>
            <p:nvPr/>
          </p:nvSpPr>
          <p:spPr>
            <a:xfrm flipH="1">
              <a:off x="-52668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3" name="Google Shape;5126;p25"/>
            <p:cNvSpPr/>
            <p:nvPr/>
          </p:nvSpPr>
          <p:spPr>
            <a:xfrm flipH="1">
              <a:off x="-57492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4" name="Google Shape;5127;p25"/>
            <p:cNvSpPr/>
            <p:nvPr/>
          </p:nvSpPr>
          <p:spPr>
            <a:xfrm flipH="1">
              <a:off x="-62280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5" name="Google Shape;5128;p25"/>
            <p:cNvSpPr/>
            <p:nvPr/>
          </p:nvSpPr>
          <p:spPr>
            <a:xfrm flipH="1">
              <a:off x="-671040" y="112176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6" name="Google Shape;5129;p25"/>
            <p:cNvSpPr/>
            <p:nvPr/>
          </p:nvSpPr>
          <p:spPr>
            <a:xfrm flipH="1">
              <a:off x="-38232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7" name="Google Shape;5130;p25"/>
            <p:cNvSpPr/>
            <p:nvPr/>
          </p:nvSpPr>
          <p:spPr>
            <a:xfrm flipH="1">
              <a:off x="-424440" y="107964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8" name="Google Shape;5131;p25"/>
            <p:cNvSpPr/>
            <p:nvPr/>
          </p:nvSpPr>
          <p:spPr>
            <a:xfrm flipH="1">
              <a:off x="-478440" y="107964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9" name="Google Shape;5132;p25"/>
            <p:cNvSpPr/>
            <p:nvPr/>
          </p:nvSpPr>
          <p:spPr>
            <a:xfrm flipH="1">
              <a:off x="-52668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0" name="Google Shape;5133;p25"/>
            <p:cNvSpPr/>
            <p:nvPr/>
          </p:nvSpPr>
          <p:spPr>
            <a:xfrm flipH="1">
              <a:off x="-57492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1" name="Google Shape;5134;p25"/>
            <p:cNvSpPr/>
            <p:nvPr/>
          </p:nvSpPr>
          <p:spPr>
            <a:xfrm flipH="1">
              <a:off x="-62280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2" name="Google Shape;5135;p25"/>
            <p:cNvSpPr/>
            <p:nvPr/>
          </p:nvSpPr>
          <p:spPr>
            <a:xfrm flipH="1">
              <a:off x="-671040" y="107964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3" name="Google Shape;5136;p25"/>
            <p:cNvSpPr/>
            <p:nvPr/>
          </p:nvSpPr>
          <p:spPr>
            <a:xfrm flipH="1">
              <a:off x="-38232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4" name="Google Shape;5137;p25"/>
            <p:cNvSpPr/>
            <p:nvPr/>
          </p:nvSpPr>
          <p:spPr>
            <a:xfrm flipH="1">
              <a:off x="-424440" y="1025640"/>
              <a:ext cx="41400" cy="5328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5" name="Google Shape;5138;p25"/>
            <p:cNvSpPr/>
            <p:nvPr/>
          </p:nvSpPr>
          <p:spPr>
            <a:xfrm flipH="1">
              <a:off x="-478440" y="1025640"/>
              <a:ext cx="53280" cy="5328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6" name="Google Shape;5139;p25"/>
            <p:cNvSpPr/>
            <p:nvPr/>
          </p:nvSpPr>
          <p:spPr>
            <a:xfrm flipH="1">
              <a:off x="-52668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7" name="Google Shape;5140;p25"/>
            <p:cNvSpPr/>
            <p:nvPr/>
          </p:nvSpPr>
          <p:spPr>
            <a:xfrm flipH="1">
              <a:off x="-57492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8" name="Google Shape;5141;p25"/>
            <p:cNvSpPr/>
            <p:nvPr/>
          </p:nvSpPr>
          <p:spPr>
            <a:xfrm flipH="1">
              <a:off x="-622800" y="1025640"/>
              <a:ext cx="47520" cy="5328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9" name="Google Shape;5142;p25"/>
            <p:cNvSpPr/>
            <p:nvPr/>
          </p:nvSpPr>
          <p:spPr>
            <a:xfrm flipH="1">
              <a:off x="-382320" y="9774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0" name="Google Shape;5143;p25"/>
            <p:cNvSpPr/>
            <p:nvPr/>
          </p:nvSpPr>
          <p:spPr>
            <a:xfrm flipH="1">
              <a:off x="-424440" y="977400"/>
              <a:ext cx="41400" cy="4752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1" name="Google Shape;5144;p25"/>
            <p:cNvSpPr/>
            <p:nvPr/>
          </p:nvSpPr>
          <p:spPr>
            <a:xfrm flipH="1">
              <a:off x="-478440" y="977400"/>
              <a:ext cx="53280" cy="4752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2" name="Google Shape;5145;p25"/>
            <p:cNvSpPr/>
            <p:nvPr/>
          </p:nvSpPr>
          <p:spPr>
            <a:xfrm flipH="1">
              <a:off x="-526680" y="9774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3" name="Google Shape;5146;p25"/>
            <p:cNvSpPr/>
            <p:nvPr/>
          </p:nvSpPr>
          <p:spPr>
            <a:xfrm flipH="1">
              <a:off x="-574920" y="977400"/>
              <a:ext cx="47520" cy="4752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4" name="Google Shape;5147;p25"/>
            <p:cNvSpPr/>
            <p:nvPr/>
          </p:nvSpPr>
          <p:spPr>
            <a:xfrm flipH="1">
              <a:off x="-382320" y="93528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5" name="Google Shape;5148;p25"/>
            <p:cNvSpPr/>
            <p:nvPr/>
          </p:nvSpPr>
          <p:spPr>
            <a:xfrm flipH="1">
              <a:off x="-424440" y="935280"/>
              <a:ext cx="41400" cy="41400"/>
            </a:xfrm>
            <a:custGeom>
              <a:avLst/>
              <a:gdLst>
                <a:gd name="textAreaLeft" fmla="*/ -360 w 41400"/>
                <a:gd name="textAreaRight" fmla="*/ 4176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6" name="Google Shape;5149;p25"/>
            <p:cNvSpPr/>
            <p:nvPr/>
          </p:nvSpPr>
          <p:spPr>
            <a:xfrm flipH="1">
              <a:off x="-478440" y="935280"/>
              <a:ext cx="53280" cy="41400"/>
            </a:xfrm>
            <a:custGeom>
              <a:avLst/>
              <a:gdLst>
                <a:gd name="textAreaLeft" fmla="*/ 360 w 53280"/>
                <a:gd name="textAreaRight" fmla="*/ 5436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7" name="Google Shape;5150;p25"/>
            <p:cNvSpPr/>
            <p:nvPr/>
          </p:nvSpPr>
          <p:spPr>
            <a:xfrm flipH="1">
              <a:off x="-526680" y="935280"/>
              <a:ext cx="47520" cy="41400"/>
            </a:xfrm>
            <a:custGeom>
              <a:avLst/>
              <a:gdLst>
                <a:gd name="textAreaLeft" fmla="*/ 360 w 47520"/>
                <a:gd name="textAreaRight" fmla="*/ 4860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528" name="Google Shape;5151;p25"/>
          <p:cNvGrpSpPr/>
          <p:nvPr/>
        </p:nvGrpSpPr>
        <p:grpSpPr>
          <a:xfrm>
            <a:off x="4061520" y="461880"/>
            <a:ext cx="1018440" cy="508680"/>
            <a:chOff x="4061520" y="461880"/>
            <a:chExt cx="1018440" cy="508680"/>
          </a:xfrm>
        </p:grpSpPr>
        <p:sp>
          <p:nvSpPr>
            <p:cNvPr id="3529" name="Google Shape;5152;p25"/>
            <p:cNvSpPr/>
            <p:nvPr/>
          </p:nvSpPr>
          <p:spPr>
            <a:xfrm flipH="1">
              <a:off x="457128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0" name="Google Shape;5153;p25"/>
            <p:cNvSpPr/>
            <p:nvPr/>
          </p:nvSpPr>
          <p:spPr>
            <a:xfrm flipH="1">
              <a:off x="460116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1" name="Google Shape;5154;p25"/>
            <p:cNvSpPr/>
            <p:nvPr/>
          </p:nvSpPr>
          <p:spPr>
            <a:xfrm flipH="1">
              <a:off x="4635000" y="93744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2" name="Google Shape;5155;p25"/>
            <p:cNvSpPr/>
            <p:nvPr/>
          </p:nvSpPr>
          <p:spPr>
            <a:xfrm flipH="1">
              <a:off x="467316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3" name="Google Shape;5156;p25"/>
            <p:cNvSpPr/>
            <p:nvPr/>
          </p:nvSpPr>
          <p:spPr>
            <a:xfrm flipH="1">
              <a:off x="4703040" y="93744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4" name="Google Shape;5157;p25"/>
            <p:cNvSpPr/>
            <p:nvPr/>
          </p:nvSpPr>
          <p:spPr>
            <a:xfrm flipH="1">
              <a:off x="474120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5" name="Google Shape;5158;p25"/>
            <p:cNvSpPr/>
            <p:nvPr/>
          </p:nvSpPr>
          <p:spPr>
            <a:xfrm flipH="1">
              <a:off x="477504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6" name="Google Shape;5159;p25"/>
            <p:cNvSpPr/>
            <p:nvPr/>
          </p:nvSpPr>
          <p:spPr>
            <a:xfrm flipH="1">
              <a:off x="4804920" y="93744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7" name="Google Shape;5160;p25"/>
            <p:cNvSpPr/>
            <p:nvPr/>
          </p:nvSpPr>
          <p:spPr>
            <a:xfrm flipH="1">
              <a:off x="484308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8" name="Google Shape;5161;p25"/>
            <p:cNvSpPr/>
            <p:nvPr/>
          </p:nvSpPr>
          <p:spPr>
            <a:xfrm flipH="1">
              <a:off x="487692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9" name="Google Shape;5162;p25"/>
            <p:cNvSpPr/>
            <p:nvPr/>
          </p:nvSpPr>
          <p:spPr>
            <a:xfrm flipH="1">
              <a:off x="4906800" y="93744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0" name="Google Shape;5163;p25"/>
            <p:cNvSpPr/>
            <p:nvPr/>
          </p:nvSpPr>
          <p:spPr>
            <a:xfrm flipH="1">
              <a:off x="494496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1" name="Google Shape;5164;p25"/>
            <p:cNvSpPr/>
            <p:nvPr/>
          </p:nvSpPr>
          <p:spPr>
            <a:xfrm flipH="1">
              <a:off x="497916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2" name="Google Shape;5165;p25"/>
            <p:cNvSpPr/>
            <p:nvPr/>
          </p:nvSpPr>
          <p:spPr>
            <a:xfrm flipH="1">
              <a:off x="457128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3" name="Google Shape;5166;p25"/>
            <p:cNvSpPr/>
            <p:nvPr/>
          </p:nvSpPr>
          <p:spPr>
            <a:xfrm flipH="1">
              <a:off x="460116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4" name="Google Shape;5167;p25"/>
            <p:cNvSpPr/>
            <p:nvPr/>
          </p:nvSpPr>
          <p:spPr>
            <a:xfrm flipH="1">
              <a:off x="463500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5" name="Google Shape;5168;p25"/>
            <p:cNvSpPr/>
            <p:nvPr/>
          </p:nvSpPr>
          <p:spPr>
            <a:xfrm flipH="1">
              <a:off x="467316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6" name="Google Shape;5169;p25"/>
            <p:cNvSpPr/>
            <p:nvPr/>
          </p:nvSpPr>
          <p:spPr>
            <a:xfrm flipH="1">
              <a:off x="470304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7" name="Google Shape;5170;p25"/>
            <p:cNvSpPr/>
            <p:nvPr/>
          </p:nvSpPr>
          <p:spPr>
            <a:xfrm flipH="1">
              <a:off x="474120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8" name="Google Shape;5171;p25"/>
            <p:cNvSpPr/>
            <p:nvPr/>
          </p:nvSpPr>
          <p:spPr>
            <a:xfrm flipH="1">
              <a:off x="477504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9" name="Google Shape;5172;p25"/>
            <p:cNvSpPr/>
            <p:nvPr/>
          </p:nvSpPr>
          <p:spPr>
            <a:xfrm flipH="1">
              <a:off x="480492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0" name="Google Shape;5173;p25"/>
            <p:cNvSpPr/>
            <p:nvPr/>
          </p:nvSpPr>
          <p:spPr>
            <a:xfrm flipH="1">
              <a:off x="484308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1" name="Google Shape;5174;p25"/>
            <p:cNvSpPr/>
            <p:nvPr/>
          </p:nvSpPr>
          <p:spPr>
            <a:xfrm flipH="1">
              <a:off x="487692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2" name="Google Shape;5175;p25"/>
            <p:cNvSpPr/>
            <p:nvPr/>
          </p:nvSpPr>
          <p:spPr>
            <a:xfrm flipH="1">
              <a:off x="490680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3" name="Google Shape;5176;p25"/>
            <p:cNvSpPr/>
            <p:nvPr/>
          </p:nvSpPr>
          <p:spPr>
            <a:xfrm flipH="1">
              <a:off x="494496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4" name="Google Shape;5177;p25"/>
            <p:cNvSpPr/>
            <p:nvPr/>
          </p:nvSpPr>
          <p:spPr>
            <a:xfrm flipH="1">
              <a:off x="497916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5" name="Google Shape;5178;p25"/>
            <p:cNvSpPr/>
            <p:nvPr/>
          </p:nvSpPr>
          <p:spPr>
            <a:xfrm flipH="1">
              <a:off x="500868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6" name="Google Shape;5179;p25"/>
            <p:cNvSpPr/>
            <p:nvPr/>
          </p:nvSpPr>
          <p:spPr>
            <a:xfrm flipH="1">
              <a:off x="504684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7" name="Google Shape;5180;p25"/>
            <p:cNvSpPr/>
            <p:nvPr/>
          </p:nvSpPr>
          <p:spPr>
            <a:xfrm flipH="1">
              <a:off x="457128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8" name="Google Shape;5181;p25"/>
            <p:cNvSpPr/>
            <p:nvPr/>
          </p:nvSpPr>
          <p:spPr>
            <a:xfrm flipH="1">
              <a:off x="460116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9" name="Google Shape;5182;p25"/>
            <p:cNvSpPr/>
            <p:nvPr/>
          </p:nvSpPr>
          <p:spPr>
            <a:xfrm flipH="1">
              <a:off x="463500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0" name="Google Shape;5183;p25"/>
            <p:cNvSpPr/>
            <p:nvPr/>
          </p:nvSpPr>
          <p:spPr>
            <a:xfrm flipH="1">
              <a:off x="467316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1" name="Google Shape;5184;p25"/>
            <p:cNvSpPr/>
            <p:nvPr/>
          </p:nvSpPr>
          <p:spPr>
            <a:xfrm flipH="1">
              <a:off x="470304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2" name="Google Shape;5185;p25"/>
            <p:cNvSpPr/>
            <p:nvPr/>
          </p:nvSpPr>
          <p:spPr>
            <a:xfrm flipH="1">
              <a:off x="474120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3" name="Google Shape;5186;p25"/>
            <p:cNvSpPr/>
            <p:nvPr/>
          </p:nvSpPr>
          <p:spPr>
            <a:xfrm flipH="1">
              <a:off x="477504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4" name="Google Shape;5187;p25"/>
            <p:cNvSpPr/>
            <p:nvPr/>
          </p:nvSpPr>
          <p:spPr>
            <a:xfrm flipH="1">
              <a:off x="480492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5" name="Google Shape;5188;p25"/>
            <p:cNvSpPr/>
            <p:nvPr/>
          </p:nvSpPr>
          <p:spPr>
            <a:xfrm flipH="1">
              <a:off x="484308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6" name="Google Shape;5189;p25"/>
            <p:cNvSpPr/>
            <p:nvPr/>
          </p:nvSpPr>
          <p:spPr>
            <a:xfrm flipH="1">
              <a:off x="487692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7" name="Google Shape;5190;p25"/>
            <p:cNvSpPr/>
            <p:nvPr/>
          </p:nvSpPr>
          <p:spPr>
            <a:xfrm flipH="1">
              <a:off x="490680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8" name="Google Shape;5191;p25"/>
            <p:cNvSpPr/>
            <p:nvPr/>
          </p:nvSpPr>
          <p:spPr>
            <a:xfrm flipH="1">
              <a:off x="494496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9" name="Google Shape;5192;p25"/>
            <p:cNvSpPr/>
            <p:nvPr/>
          </p:nvSpPr>
          <p:spPr>
            <a:xfrm flipH="1">
              <a:off x="497916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0" name="Google Shape;5193;p25"/>
            <p:cNvSpPr/>
            <p:nvPr/>
          </p:nvSpPr>
          <p:spPr>
            <a:xfrm flipH="1">
              <a:off x="500868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1" name="Google Shape;5194;p25"/>
            <p:cNvSpPr/>
            <p:nvPr/>
          </p:nvSpPr>
          <p:spPr>
            <a:xfrm flipH="1">
              <a:off x="504684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2" name="Google Shape;5195;p25"/>
            <p:cNvSpPr/>
            <p:nvPr/>
          </p:nvSpPr>
          <p:spPr>
            <a:xfrm flipH="1">
              <a:off x="457128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3" name="Google Shape;5196;p25"/>
            <p:cNvSpPr/>
            <p:nvPr/>
          </p:nvSpPr>
          <p:spPr>
            <a:xfrm flipH="1">
              <a:off x="460116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4" name="Google Shape;5197;p25"/>
            <p:cNvSpPr/>
            <p:nvPr/>
          </p:nvSpPr>
          <p:spPr>
            <a:xfrm flipH="1">
              <a:off x="463500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5" name="Google Shape;5198;p25"/>
            <p:cNvSpPr/>
            <p:nvPr/>
          </p:nvSpPr>
          <p:spPr>
            <a:xfrm flipH="1">
              <a:off x="467316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6" name="Google Shape;5199;p25"/>
            <p:cNvSpPr/>
            <p:nvPr/>
          </p:nvSpPr>
          <p:spPr>
            <a:xfrm flipH="1">
              <a:off x="470304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7" name="Google Shape;5200;p25"/>
            <p:cNvSpPr/>
            <p:nvPr/>
          </p:nvSpPr>
          <p:spPr>
            <a:xfrm flipH="1">
              <a:off x="474120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8" name="Google Shape;5201;p25"/>
            <p:cNvSpPr/>
            <p:nvPr/>
          </p:nvSpPr>
          <p:spPr>
            <a:xfrm flipH="1">
              <a:off x="477504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9" name="Google Shape;5202;p25"/>
            <p:cNvSpPr/>
            <p:nvPr/>
          </p:nvSpPr>
          <p:spPr>
            <a:xfrm flipH="1">
              <a:off x="480492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0" name="Google Shape;5203;p25"/>
            <p:cNvSpPr/>
            <p:nvPr/>
          </p:nvSpPr>
          <p:spPr>
            <a:xfrm flipH="1">
              <a:off x="484308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1" name="Google Shape;5204;p25"/>
            <p:cNvSpPr/>
            <p:nvPr/>
          </p:nvSpPr>
          <p:spPr>
            <a:xfrm flipH="1">
              <a:off x="487692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2" name="Google Shape;5205;p25"/>
            <p:cNvSpPr/>
            <p:nvPr/>
          </p:nvSpPr>
          <p:spPr>
            <a:xfrm flipH="1">
              <a:off x="490680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3" name="Google Shape;5206;p25"/>
            <p:cNvSpPr/>
            <p:nvPr/>
          </p:nvSpPr>
          <p:spPr>
            <a:xfrm flipH="1">
              <a:off x="494496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4" name="Google Shape;5207;p25"/>
            <p:cNvSpPr/>
            <p:nvPr/>
          </p:nvSpPr>
          <p:spPr>
            <a:xfrm flipH="1">
              <a:off x="497916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5" name="Google Shape;5208;p25"/>
            <p:cNvSpPr/>
            <p:nvPr/>
          </p:nvSpPr>
          <p:spPr>
            <a:xfrm flipH="1">
              <a:off x="500868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6" name="Google Shape;5209;p25"/>
            <p:cNvSpPr/>
            <p:nvPr/>
          </p:nvSpPr>
          <p:spPr>
            <a:xfrm flipH="1">
              <a:off x="504684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7" name="Google Shape;5210;p25"/>
            <p:cNvSpPr/>
            <p:nvPr/>
          </p:nvSpPr>
          <p:spPr>
            <a:xfrm flipH="1">
              <a:off x="457128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8" name="Google Shape;5211;p25"/>
            <p:cNvSpPr/>
            <p:nvPr/>
          </p:nvSpPr>
          <p:spPr>
            <a:xfrm flipH="1">
              <a:off x="460116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9" name="Google Shape;5212;p25"/>
            <p:cNvSpPr/>
            <p:nvPr/>
          </p:nvSpPr>
          <p:spPr>
            <a:xfrm flipH="1">
              <a:off x="463500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0" name="Google Shape;5213;p25"/>
            <p:cNvSpPr/>
            <p:nvPr/>
          </p:nvSpPr>
          <p:spPr>
            <a:xfrm flipH="1">
              <a:off x="467316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1" name="Google Shape;5214;p25"/>
            <p:cNvSpPr/>
            <p:nvPr/>
          </p:nvSpPr>
          <p:spPr>
            <a:xfrm flipH="1">
              <a:off x="470304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2" name="Google Shape;5215;p25"/>
            <p:cNvSpPr/>
            <p:nvPr/>
          </p:nvSpPr>
          <p:spPr>
            <a:xfrm flipH="1">
              <a:off x="474120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3" name="Google Shape;5216;p25"/>
            <p:cNvSpPr/>
            <p:nvPr/>
          </p:nvSpPr>
          <p:spPr>
            <a:xfrm flipH="1">
              <a:off x="477504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4" name="Google Shape;5217;p25"/>
            <p:cNvSpPr/>
            <p:nvPr/>
          </p:nvSpPr>
          <p:spPr>
            <a:xfrm flipH="1">
              <a:off x="480492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5" name="Google Shape;5218;p25"/>
            <p:cNvSpPr/>
            <p:nvPr/>
          </p:nvSpPr>
          <p:spPr>
            <a:xfrm flipH="1">
              <a:off x="484308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6" name="Google Shape;5219;p25"/>
            <p:cNvSpPr/>
            <p:nvPr/>
          </p:nvSpPr>
          <p:spPr>
            <a:xfrm flipH="1">
              <a:off x="487692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7" name="Google Shape;5220;p25"/>
            <p:cNvSpPr/>
            <p:nvPr/>
          </p:nvSpPr>
          <p:spPr>
            <a:xfrm flipH="1">
              <a:off x="490680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8" name="Google Shape;5221;p25"/>
            <p:cNvSpPr/>
            <p:nvPr/>
          </p:nvSpPr>
          <p:spPr>
            <a:xfrm flipH="1">
              <a:off x="494496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9" name="Google Shape;5222;p25"/>
            <p:cNvSpPr/>
            <p:nvPr/>
          </p:nvSpPr>
          <p:spPr>
            <a:xfrm flipH="1">
              <a:off x="497916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0" name="Google Shape;5223;p25"/>
            <p:cNvSpPr/>
            <p:nvPr/>
          </p:nvSpPr>
          <p:spPr>
            <a:xfrm flipH="1">
              <a:off x="500868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1" name="Google Shape;5224;p25"/>
            <p:cNvSpPr/>
            <p:nvPr/>
          </p:nvSpPr>
          <p:spPr>
            <a:xfrm flipH="1">
              <a:off x="504684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2" name="Google Shape;5225;p25"/>
            <p:cNvSpPr/>
            <p:nvPr/>
          </p:nvSpPr>
          <p:spPr>
            <a:xfrm flipH="1">
              <a:off x="457128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3" name="Google Shape;5226;p25"/>
            <p:cNvSpPr/>
            <p:nvPr/>
          </p:nvSpPr>
          <p:spPr>
            <a:xfrm flipH="1">
              <a:off x="460116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4" name="Google Shape;5227;p25"/>
            <p:cNvSpPr/>
            <p:nvPr/>
          </p:nvSpPr>
          <p:spPr>
            <a:xfrm flipH="1">
              <a:off x="463500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5" name="Google Shape;5228;p25"/>
            <p:cNvSpPr/>
            <p:nvPr/>
          </p:nvSpPr>
          <p:spPr>
            <a:xfrm flipH="1">
              <a:off x="467316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6" name="Google Shape;5229;p25"/>
            <p:cNvSpPr/>
            <p:nvPr/>
          </p:nvSpPr>
          <p:spPr>
            <a:xfrm flipH="1">
              <a:off x="470304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7" name="Google Shape;5230;p25"/>
            <p:cNvSpPr/>
            <p:nvPr/>
          </p:nvSpPr>
          <p:spPr>
            <a:xfrm flipH="1">
              <a:off x="474120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8" name="Google Shape;5231;p25"/>
            <p:cNvSpPr/>
            <p:nvPr/>
          </p:nvSpPr>
          <p:spPr>
            <a:xfrm flipH="1">
              <a:off x="477504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9" name="Google Shape;5232;p25"/>
            <p:cNvSpPr/>
            <p:nvPr/>
          </p:nvSpPr>
          <p:spPr>
            <a:xfrm flipH="1">
              <a:off x="480492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0" name="Google Shape;5233;p25"/>
            <p:cNvSpPr/>
            <p:nvPr/>
          </p:nvSpPr>
          <p:spPr>
            <a:xfrm flipH="1">
              <a:off x="484308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1" name="Google Shape;5234;p25"/>
            <p:cNvSpPr/>
            <p:nvPr/>
          </p:nvSpPr>
          <p:spPr>
            <a:xfrm flipH="1">
              <a:off x="487692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2" name="Google Shape;5235;p25"/>
            <p:cNvSpPr/>
            <p:nvPr/>
          </p:nvSpPr>
          <p:spPr>
            <a:xfrm flipH="1">
              <a:off x="490680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3" name="Google Shape;5236;p25"/>
            <p:cNvSpPr/>
            <p:nvPr/>
          </p:nvSpPr>
          <p:spPr>
            <a:xfrm flipH="1">
              <a:off x="494496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4" name="Google Shape;5237;p25"/>
            <p:cNvSpPr/>
            <p:nvPr/>
          </p:nvSpPr>
          <p:spPr>
            <a:xfrm flipH="1">
              <a:off x="497916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5" name="Google Shape;5238;p25"/>
            <p:cNvSpPr/>
            <p:nvPr/>
          </p:nvSpPr>
          <p:spPr>
            <a:xfrm flipH="1">
              <a:off x="500868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6" name="Google Shape;5239;p25"/>
            <p:cNvSpPr/>
            <p:nvPr/>
          </p:nvSpPr>
          <p:spPr>
            <a:xfrm flipH="1">
              <a:off x="457128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7" name="Google Shape;5240;p25"/>
            <p:cNvSpPr/>
            <p:nvPr/>
          </p:nvSpPr>
          <p:spPr>
            <a:xfrm flipH="1">
              <a:off x="460116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8" name="Google Shape;5241;p25"/>
            <p:cNvSpPr/>
            <p:nvPr/>
          </p:nvSpPr>
          <p:spPr>
            <a:xfrm flipH="1">
              <a:off x="4635000" y="73368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9" name="Google Shape;5242;p25"/>
            <p:cNvSpPr/>
            <p:nvPr/>
          </p:nvSpPr>
          <p:spPr>
            <a:xfrm flipH="1">
              <a:off x="467316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0" name="Google Shape;5243;p25"/>
            <p:cNvSpPr/>
            <p:nvPr/>
          </p:nvSpPr>
          <p:spPr>
            <a:xfrm flipH="1">
              <a:off x="4703040" y="73368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1" name="Google Shape;5244;p25"/>
            <p:cNvSpPr/>
            <p:nvPr/>
          </p:nvSpPr>
          <p:spPr>
            <a:xfrm flipH="1">
              <a:off x="474120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2" name="Google Shape;5245;p25"/>
            <p:cNvSpPr/>
            <p:nvPr/>
          </p:nvSpPr>
          <p:spPr>
            <a:xfrm flipH="1">
              <a:off x="477504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3" name="Google Shape;5246;p25"/>
            <p:cNvSpPr/>
            <p:nvPr/>
          </p:nvSpPr>
          <p:spPr>
            <a:xfrm flipH="1">
              <a:off x="4804920" y="73368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4" name="Google Shape;5247;p25"/>
            <p:cNvSpPr/>
            <p:nvPr/>
          </p:nvSpPr>
          <p:spPr>
            <a:xfrm flipH="1">
              <a:off x="484308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5" name="Google Shape;5248;p25"/>
            <p:cNvSpPr/>
            <p:nvPr/>
          </p:nvSpPr>
          <p:spPr>
            <a:xfrm flipH="1">
              <a:off x="487692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6" name="Google Shape;5249;p25"/>
            <p:cNvSpPr/>
            <p:nvPr/>
          </p:nvSpPr>
          <p:spPr>
            <a:xfrm flipH="1">
              <a:off x="4906800" y="73368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7" name="Google Shape;5250;p25"/>
            <p:cNvSpPr/>
            <p:nvPr/>
          </p:nvSpPr>
          <p:spPr>
            <a:xfrm flipH="1">
              <a:off x="494496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8" name="Google Shape;5251;p25"/>
            <p:cNvSpPr/>
            <p:nvPr/>
          </p:nvSpPr>
          <p:spPr>
            <a:xfrm flipH="1">
              <a:off x="497916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9" name="Google Shape;5252;p25"/>
            <p:cNvSpPr/>
            <p:nvPr/>
          </p:nvSpPr>
          <p:spPr>
            <a:xfrm flipH="1">
              <a:off x="4571280" y="69552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0" name="Google Shape;5253;p25"/>
            <p:cNvSpPr/>
            <p:nvPr/>
          </p:nvSpPr>
          <p:spPr>
            <a:xfrm flipH="1">
              <a:off x="460116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1" name="Google Shape;5254;p25"/>
            <p:cNvSpPr/>
            <p:nvPr/>
          </p:nvSpPr>
          <p:spPr>
            <a:xfrm flipH="1">
              <a:off x="4635000" y="69552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2" name="Google Shape;5255;p25"/>
            <p:cNvSpPr/>
            <p:nvPr/>
          </p:nvSpPr>
          <p:spPr>
            <a:xfrm flipH="1">
              <a:off x="4673160" y="69552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3" name="Google Shape;5256;p25"/>
            <p:cNvSpPr/>
            <p:nvPr/>
          </p:nvSpPr>
          <p:spPr>
            <a:xfrm flipH="1">
              <a:off x="4703040" y="69552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4" name="Google Shape;5257;p25"/>
            <p:cNvSpPr/>
            <p:nvPr/>
          </p:nvSpPr>
          <p:spPr>
            <a:xfrm flipH="1">
              <a:off x="474120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5" name="Google Shape;5258;p25"/>
            <p:cNvSpPr/>
            <p:nvPr/>
          </p:nvSpPr>
          <p:spPr>
            <a:xfrm flipH="1">
              <a:off x="4775040" y="69552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6" name="Google Shape;5259;p25"/>
            <p:cNvSpPr/>
            <p:nvPr/>
          </p:nvSpPr>
          <p:spPr>
            <a:xfrm flipH="1">
              <a:off x="4804920" y="69552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7" name="Google Shape;5260;p25"/>
            <p:cNvSpPr/>
            <p:nvPr/>
          </p:nvSpPr>
          <p:spPr>
            <a:xfrm flipH="1">
              <a:off x="484308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8" name="Google Shape;5261;p25"/>
            <p:cNvSpPr/>
            <p:nvPr/>
          </p:nvSpPr>
          <p:spPr>
            <a:xfrm flipH="1">
              <a:off x="4876920" y="69552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9" name="Google Shape;5262;p25"/>
            <p:cNvSpPr/>
            <p:nvPr/>
          </p:nvSpPr>
          <p:spPr>
            <a:xfrm flipH="1">
              <a:off x="4906800" y="69552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0" name="Google Shape;5263;p25"/>
            <p:cNvSpPr/>
            <p:nvPr/>
          </p:nvSpPr>
          <p:spPr>
            <a:xfrm flipH="1">
              <a:off x="494496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1" name="Google Shape;5264;p25"/>
            <p:cNvSpPr/>
            <p:nvPr/>
          </p:nvSpPr>
          <p:spPr>
            <a:xfrm flipH="1">
              <a:off x="4571280" y="66564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2" name="Google Shape;5265;p25"/>
            <p:cNvSpPr/>
            <p:nvPr/>
          </p:nvSpPr>
          <p:spPr>
            <a:xfrm flipH="1">
              <a:off x="460116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3" name="Google Shape;5266;p25"/>
            <p:cNvSpPr/>
            <p:nvPr/>
          </p:nvSpPr>
          <p:spPr>
            <a:xfrm flipH="1">
              <a:off x="4635000" y="66564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4" name="Google Shape;5267;p25"/>
            <p:cNvSpPr/>
            <p:nvPr/>
          </p:nvSpPr>
          <p:spPr>
            <a:xfrm flipH="1">
              <a:off x="4673160" y="66564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5" name="Google Shape;5268;p25"/>
            <p:cNvSpPr/>
            <p:nvPr/>
          </p:nvSpPr>
          <p:spPr>
            <a:xfrm flipH="1">
              <a:off x="4703040" y="66564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6" name="Google Shape;5269;p25"/>
            <p:cNvSpPr/>
            <p:nvPr/>
          </p:nvSpPr>
          <p:spPr>
            <a:xfrm flipH="1">
              <a:off x="474120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7" name="Google Shape;5270;p25"/>
            <p:cNvSpPr/>
            <p:nvPr/>
          </p:nvSpPr>
          <p:spPr>
            <a:xfrm flipH="1">
              <a:off x="4775040" y="66564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8" name="Google Shape;5271;p25"/>
            <p:cNvSpPr/>
            <p:nvPr/>
          </p:nvSpPr>
          <p:spPr>
            <a:xfrm flipH="1">
              <a:off x="4804920" y="66564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9" name="Google Shape;5272;p25"/>
            <p:cNvSpPr/>
            <p:nvPr/>
          </p:nvSpPr>
          <p:spPr>
            <a:xfrm flipH="1">
              <a:off x="484308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0" name="Google Shape;5273;p25"/>
            <p:cNvSpPr/>
            <p:nvPr/>
          </p:nvSpPr>
          <p:spPr>
            <a:xfrm flipH="1">
              <a:off x="4876920" y="66564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1" name="Google Shape;5274;p25"/>
            <p:cNvSpPr/>
            <p:nvPr/>
          </p:nvSpPr>
          <p:spPr>
            <a:xfrm flipH="1">
              <a:off x="4906800" y="66564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2" name="Google Shape;5275;p25"/>
            <p:cNvSpPr/>
            <p:nvPr/>
          </p:nvSpPr>
          <p:spPr>
            <a:xfrm flipH="1">
              <a:off x="494496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3" name="Google Shape;5276;p25"/>
            <p:cNvSpPr/>
            <p:nvPr/>
          </p:nvSpPr>
          <p:spPr>
            <a:xfrm flipH="1">
              <a:off x="4571280" y="6318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4" name="Google Shape;5277;p25"/>
            <p:cNvSpPr/>
            <p:nvPr/>
          </p:nvSpPr>
          <p:spPr>
            <a:xfrm flipH="1">
              <a:off x="460116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5" name="Google Shape;5278;p25"/>
            <p:cNvSpPr/>
            <p:nvPr/>
          </p:nvSpPr>
          <p:spPr>
            <a:xfrm flipH="1">
              <a:off x="4635000" y="6318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6" name="Google Shape;5279;p25"/>
            <p:cNvSpPr/>
            <p:nvPr/>
          </p:nvSpPr>
          <p:spPr>
            <a:xfrm flipH="1">
              <a:off x="4673160" y="6318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7" name="Google Shape;5280;p25"/>
            <p:cNvSpPr/>
            <p:nvPr/>
          </p:nvSpPr>
          <p:spPr>
            <a:xfrm flipH="1">
              <a:off x="4703040" y="6318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8" name="Google Shape;5281;p25"/>
            <p:cNvSpPr/>
            <p:nvPr/>
          </p:nvSpPr>
          <p:spPr>
            <a:xfrm flipH="1">
              <a:off x="474120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9" name="Google Shape;5282;p25"/>
            <p:cNvSpPr/>
            <p:nvPr/>
          </p:nvSpPr>
          <p:spPr>
            <a:xfrm flipH="1">
              <a:off x="4775040" y="6318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0" name="Google Shape;5283;p25"/>
            <p:cNvSpPr/>
            <p:nvPr/>
          </p:nvSpPr>
          <p:spPr>
            <a:xfrm flipH="1">
              <a:off x="4804920" y="6318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1" name="Google Shape;5284;p25"/>
            <p:cNvSpPr/>
            <p:nvPr/>
          </p:nvSpPr>
          <p:spPr>
            <a:xfrm flipH="1">
              <a:off x="484308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2" name="Google Shape;5285;p25"/>
            <p:cNvSpPr/>
            <p:nvPr/>
          </p:nvSpPr>
          <p:spPr>
            <a:xfrm flipH="1">
              <a:off x="4876920" y="6318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3" name="Google Shape;5286;p25"/>
            <p:cNvSpPr/>
            <p:nvPr/>
          </p:nvSpPr>
          <p:spPr>
            <a:xfrm flipH="1">
              <a:off x="4906800" y="6318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4" name="Google Shape;5287;p25"/>
            <p:cNvSpPr/>
            <p:nvPr/>
          </p:nvSpPr>
          <p:spPr>
            <a:xfrm flipH="1">
              <a:off x="4571280" y="5936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5" name="Google Shape;5288;p25"/>
            <p:cNvSpPr/>
            <p:nvPr/>
          </p:nvSpPr>
          <p:spPr>
            <a:xfrm flipH="1">
              <a:off x="460116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6" name="Google Shape;5289;p25"/>
            <p:cNvSpPr/>
            <p:nvPr/>
          </p:nvSpPr>
          <p:spPr>
            <a:xfrm flipH="1">
              <a:off x="4635000" y="5936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7" name="Google Shape;5290;p25"/>
            <p:cNvSpPr/>
            <p:nvPr/>
          </p:nvSpPr>
          <p:spPr>
            <a:xfrm flipH="1">
              <a:off x="4673160" y="5936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8" name="Google Shape;5291;p25"/>
            <p:cNvSpPr/>
            <p:nvPr/>
          </p:nvSpPr>
          <p:spPr>
            <a:xfrm flipH="1">
              <a:off x="4703040" y="5936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9" name="Google Shape;5292;p25"/>
            <p:cNvSpPr/>
            <p:nvPr/>
          </p:nvSpPr>
          <p:spPr>
            <a:xfrm flipH="1">
              <a:off x="474120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0" name="Google Shape;5293;p25"/>
            <p:cNvSpPr/>
            <p:nvPr/>
          </p:nvSpPr>
          <p:spPr>
            <a:xfrm flipH="1">
              <a:off x="4775040" y="5936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1" name="Google Shape;5294;p25"/>
            <p:cNvSpPr/>
            <p:nvPr/>
          </p:nvSpPr>
          <p:spPr>
            <a:xfrm flipH="1">
              <a:off x="4571280" y="5637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2" name="Google Shape;5295;p25"/>
            <p:cNvSpPr/>
            <p:nvPr/>
          </p:nvSpPr>
          <p:spPr>
            <a:xfrm flipH="1">
              <a:off x="460116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3" name="Google Shape;5296;p25"/>
            <p:cNvSpPr/>
            <p:nvPr/>
          </p:nvSpPr>
          <p:spPr>
            <a:xfrm flipH="1">
              <a:off x="4635000" y="5637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4" name="Google Shape;5297;p25"/>
            <p:cNvSpPr/>
            <p:nvPr/>
          </p:nvSpPr>
          <p:spPr>
            <a:xfrm flipH="1">
              <a:off x="4673160" y="5637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5" name="Google Shape;5298;p25"/>
            <p:cNvSpPr/>
            <p:nvPr/>
          </p:nvSpPr>
          <p:spPr>
            <a:xfrm flipH="1">
              <a:off x="4703040" y="5637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6" name="Google Shape;5299;p25"/>
            <p:cNvSpPr/>
            <p:nvPr/>
          </p:nvSpPr>
          <p:spPr>
            <a:xfrm flipH="1">
              <a:off x="474120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7" name="Google Shape;5300;p25"/>
            <p:cNvSpPr/>
            <p:nvPr/>
          </p:nvSpPr>
          <p:spPr>
            <a:xfrm flipH="1">
              <a:off x="4775040" y="5637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8" name="Google Shape;5301;p25"/>
            <p:cNvSpPr/>
            <p:nvPr/>
          </p:nvSpPr>
          <p:spPr>
            <a:xfrm flipH="1">
              <a:off x="4571280" y="5256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9" name="Google Shape;5302;p25"/>
            <p:cNvSpPr/>
            <p:nvPr/>
          </p:nvSpPr>
          <p:spPr>
            <a:xfrm flipH="1">
              <a:off x="460116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0" name="Google Shape;5303;p25"/>
            <p:cNvSpPr/>
            <p:nvPr/>
          </p:nvSpPr>
          <p:spPr>
            <a:xfrm flipH="1">
              <a:off x="4635000" y="5256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1" name="Google Shape;5304;p25"/>
            <p:cNvSpPr/>
            <p:nvPr/>
          </p:nvSpPr>
          <p:spPr>
            <a:xfrm flipH="1">
              <a:off x="4673160" y="5256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2" name="Google Shape;5305;p25"/>
            <p:cNvSpPr/>
            <p:nvPr/>
          </p:nvSpPr>
          <p:spPr>
            <a:xfrm flipH="1">
              <a:off x="4703040" y="5256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3" name="Google Shape;5306;p25"/>
            <p:cNvSpPr/>
            <p:nvPr/>
          </p:nvSpPr>
          <p:spPr>
            <a:xfrm flipH="1">
              <a:off x="474120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4" name="Google Shape;5307;p25"/>
            <p:cNvSpPr/>
            <p:nvPr/>
          </p:nvSpPr>
          <p:spPr>
            <a:xfrm flipH="1">
              <a:off x="4571280" y="4914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5" name="Google Shape;5308;p25"/>
            <p:cNvSpPr/>
            <p:nvPr/>
          </p:nvSpPr>
          <p:spPr>
            <a:xfrm flipH="1">
              <a:off x="4601160" y="4914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6" name="Google Shape;5309;p25"/>
            <p:cNvSpPr/>
            <p:nvPr/>
          </p:nvSpPr>
          <p:spPr>
            <a:xfrm flipH="1">
              <a:off x="4635000" y="4914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7" name="Google Shape;5310;p25"/>
            <p:cNvSpPr/>
            <p:nvPr/>
          </p:nvSpPr>
          <p:spPr>
            <a:xfrm flipH="1">
              <a:off x="4673160" y="4914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8" name="Google Shape;5311;p25"/>
            <p:cNvSpPr/>
            <p:nvPr/>
          </p:nvSpPr>
          <p:spPr>
            <a:xfrm flipH="1">
              <a:off x="4703040" y="4914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9" name="Google Shape;5312;p25"/>
            <p:cNvSpPr/>
            <p:nvPr/>
          </p:nvSpPr>
          <p:spPr>
            <a:xfrm flipH="1">
              <a:off x="4571280" y="46188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0" name="Google Shape;5313;p25"/>
            <p:cNvSpPr/>
            <p:nvPr/>
          </p:nvSpPr>
          <p:spPr>
            <a:xfrm flipH="1">
              <a:off x="4601160" y="46188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1" name="Google Shape;5314;p25"/>
            <p:cNvSpPr/>
            <p:nvPr/>
          </p:nvSpPr>
          <p:spPr>
            <a:xfrm flipH="1">
              <a:off x="4635000" y="46188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2" name="Google Shape;5315;p25"/>
            <p:cNvSpPr/>
            <p:nvPr/>
          </p:nvSpPr>
          <p:spPr>
            <a:xfrm flipH="1">
              <a:off x="4673160" y="46188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3" name="Google Shape;5316;p25"/>
            <p:cNvSpPr/>
            <p:nvPr/>
          </p:nvSpPr>
          <p:spPr>
            <a:xfrm flipH="1">
              <a:off x="453744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4" name="Google Shape;5317;p25"/>
            <p:cNvSpPr/>
            <p:nvPr/>
          </p:nvSpPr>
          <p:spPr>
            <a:xfrm flipH="1">
              <a:off x="4507560" y="93744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5" name="Google Shape;5318;p25"/>
            <p:cNvSpPr/>
            <p:nvPr/>
          </p:nvSpPr>
          <p:spPr>
            <a:xfrm flipH="1">
              <a:off x="4469400" y="93744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6" name="Google Shape;5319;p25"/>
            <p:cNvSpPr/>
            <p:nvPr/>
          </p:nvSpPr>
          <p:spPr>
            <a:xfrm flipH="1">
              <a:off x="443520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7" name="Google Shape;5320;p25"/>
            <p:cNvSpPr/>
            <p:nvPr/>
          </p:nvSpPr>
          <p:spPr>
            <a:xfrm flipH="1">
              <a:off x="440136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8" name="Google Shape;5321;p25"/>
            <p:cNvSpPr/>
            <p:nvPr/>
          </p:nvSpPr>
          <p:spPr>
            <a:xfrm flipH="1">
              <a:off x="436752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9" name="Google Shape;5322;p25"/>
            <p:cNvSpPr/>
            <p:nvPr/>
          </p:nvSpPr>
          <p:spPr>
            <a:xfrm flipH="1">
              <a:off x="433332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0" name="Google Shape;5323;p25"/>
            <p:cNvSpPr/>
            <p:nvPr/>
          </p:nvSpPr>
          <p:spPr>
            <a:xfrm flipH="1">
              <a:off x="429948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1" name="Google Shape;5324;p25"/>
            <p:cNvSpPr/>
            <p:nvPr/>
          </p:nvSpPr>
          <p:spPr>
            <a:xfrm flipH="1">
              <a:off x="426564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2" name="Google Shape;5325;p25"/>
            <p:cNvSpPr/>
            <p:nvPr/>
          </p:nvSpPr>
          <p:spPr>
            <a:xfrm flipH="1">
              <a:off x="423144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3" name="Google Shape;5326;p25"/>
            <p:cNvSpPr/>
            <p:nvPr/>
          </p:nvSpPr>
          <p:spPr>
            <a:xfrm flipH="1">
              <a:off x="419760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4" name="Google Shape;5327;p25"/>
            <p:cNvSpPr/>
            <p:nvPr/>
          </p:nvSpPr>
          <p:spPr>
            <a:xfrm flipH="1">
              <a:off x="416340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5" name="Google Shape;5328;p25"/>
            <p:cNvSpPr/>
            <p:nvPr/>
          </p:nvSpPr>
          <p:spPr>
            <a:xfrm flipH="1">
              <a:off x="4129560" y="93744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6" name="Google Shape;5329;p25"/>
            <p:cNvSpPr/>
            <p:nvPr/>
          </p:nvSpPr>
          <p:spPr>
            <a:xfrm flipH="1">
              <a:off x="453744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7" name="Google Shape;5330;p25"/>
            <p:cNvSpPr/>
            <p:nvPr/>
          </p:nvSpPr>
          <p:spPr>
            <a:xfrm flipH="1">
              <a:off x="4507560" y="9036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8" name="Google Shape;5331;p25"/>
            <p:cNvSpPr/>
            <p:nvPr/>
          </p:nvSpPr>
          <p:spPr>
            <a:xfrm flipH="1">
              <a:off x="4469400" y="9036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9" name="Google Shape;5332;p25"/>
            <p:cNvSpPr/>
            <p:nvPr/>
          </p:nvSpPr>
          <p:spPr>
            <a:xfrm flipH="1">
              <a:off x="443520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0" name="Google Shape;5333;p25"/>
            <p:cNvSpPr/>
            <p:nvPr/>
          </p:nvSpPr>
          <p:spPr>
            <a:xfrm flipH="1">
              <a:off x="440136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1" name="Google Shape;5334;p25"/>
            <p:cNvSpPr/>
            <p:nvPr/>
          </p:nvSpPr>
          <p:spPr>
            <a:xfrm flipH="1">
              <a:off x="436752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2" name="Google Shape;5335;p25"/>
            <p:cNvSpPr/>
            <p:nvPr/>
          </p:nvSpPr>
          <p:spPr>
            <a:xfrm flipH="1">
              <a:off x="433332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3" name="Google Shape;5336;p25"/>
            <p:cNvSpPr/>
            <p:nvPr/>
          </p:nvSpPr>
          <p:spPr>
            <a:xfrm flipH="1">
              <a:off x="429948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4" name="Google Shape;5337;p25"/>
            <p:cNvSpPr/>
            <p:nvPr/>
          </p:nvSpPr>
          <p:spPr>
            <a:xfrm flipH="1">
              <a:off x="426564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5" name="Google Shape;5338;p25"/>
            <p:cNvSpPr/>
            <p:nvPr/>
          </p:nvSpPr>
          <p:spPr>
            <a:xfrm flipH="1">
              <a:off x="423144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6" name="Google Shape;5339;p25"/>
            <p:cNvSpPr/>
            <p:nvPr/>
          </p:nvSpPr>
          <p:spPr>
            <a:xfrm flipH="1">
              <a:off x="419760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7" name="Google Shape;5340;p25"/>
            <p:cNvSpPr/>
            <p:nvPr/>
          </p:nvSpPr>
          <p:spPr>
            <a:xfrm flipH="1">
              <a:off x="416340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8" name="Google Shape;5341;p25"/>
            <p:cNvSpPr/>
            <p:nvPr/>
          </p:nvSpPr>
          <p:spPr>
            <a:xfrm flipH="1">
              <a:off x="412956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9" name="Google Shape;5342;p25"/>
            <p:cNvSpPr/>
            <p:nvPr/>
          </p:nvSpPr>
          <p:spPr>
            <a:xfrm flipH="1">
              <a:off x="409572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0" name="Google Shape;5343;p25"/>
            <p:cNvSpPr/>
            <p:nvPr/>
          </p:nvSpPr>
          <p:spPr>
            <a:xfrm flipH="1">
              <a:off x="4061520" y="9036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1" name="Google Shape;5344;p25"/>
            <p:cNvSpPr/>
            <p:nvPr/>
          </p:nvSpPr>
          <p:spPr>
            <a:xfrm flipH="1">
              <a:off x="453744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2" name="Google Shape;5345;p25"/>
            <p:cNvSpPr/>
            <p:nvPr/>
          </p:nvSpPr>
          <p:spPr>
            <a:xfrm flipH="1">
              <a:off x="4507560" y="8654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3" name="Google Shape;5346;p25"/>
            <p:cNvSpPr/>
            <p:nvPr/>
          </p:nvSpPr>
          <p:spPr>
            <a:xfrm flipH="1">
              <a:off x="4469400" y="8654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4" name="Google Shape;5347;p25"/>
            <p:cNvSpPr/>
            <p:nvPr/>
          </p:nvSpPr>
          <p:spPr>
            <a:xfrm flipH="1">
              <a:off x="443520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5" name="Google Shape;5348;p25"/>
            <p:cNvSpPr/>
            <p:nvPr/>
          </p:nvSpPr>
          <p:spPr>
            <a:xfrm flipH="1">
              <a:off x="440136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6" name="Google Shape;5349;p25"/>
            <p:cNvSpPr/>
            <p:nvPr/>
          </p:nvSpPr>
          <p:spPr>
            <a:xfrm flipH="1">
              <a:off x="436752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7" name="Google Shape;5350;p25"/>
            <p:cNvSpPr/>
            <p:nvPr/>
          </p:nvSpPr>
          <p:spPr>
            <a:xfrm flipH="1">
              <a:off x="433332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8" name="Google Shape;5351;p25"/>
            <p:cNvSpPr/>
            <p:nvPr/>
          </p:nvSpPr>
          <p:spPr>
            <a:xfrm flipH="1">
              <a:off x="429948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9" name="Google Shape;5352;p25"/>
            <p:cNvSpPr/>
            <p:nvPr/>
          </p:nvSpPr>
          <p:spPr>
            <a:xfrm flipH="1">
              <a:off x="426564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0" name="Google Shape;5353;p25"/>
            <p:cNvSpPr/>
            <p:nvPr/>
          </p:nvSpPr>
          <p:spPr>
            <a:xfrm flipH="1">
              <a:off x="423144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1" name="Google Shape;5354;p25"/>
            <p:cNvSpPr/>
            <p:nvPr/>
          </p:nvSpPr>
          <p:spPr>
            <a:xfrm flipH="1">
              <a:off x="419760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2" name="Google Shape;5355;p25"/>
            <p:cNvSpPr/>
            <p:nvPr/>
          </p:nvSpPr>
          <p:spPr>
            <a:xfrm flipH="1">
              <a:off x="416340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3" name="Google Shape;5356;p25"/>
            <p:cNvSpPr/>
            <p:nvPr/>
          </p:nvSpPr>
          <p:spPr>
            <a:xfrm flipH="1">
              <a:off x="412956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4" name="Google Shape;5357;p25"/>
            <p:cNvSpPr/>
            <p:nvPr/>
          </p:nvSpPr>
          <p:spPr>
            <a:xfrm flipH="1">
              <a:off x="409572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5" name="Google Shape;5358;p25"/>
            <p:cNvSpPr/>
            <p:nvPr/>
          </p:nvSpPr>
          <p:spPr>
            <a:xfrm flipH="1">
              <a:off x="4061520" y="8654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6" name="Google Shape;5359;p25"/>
            <p:cNvSpPr/>
            <p:nvPr/>
          </p:nvSpPr>
          <p:spPr>
            <a:xfrm flipH="1">
              <a:off x="453744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7" name="Google Shape;5360;p25"/>
            <p:cNvSpPr/>
            <p:nvPr/>
          </p:nvSpPr>
          <p:spPr>
            <a:xfrm flipH="1">
              <a:off x="4507560" y="8355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8" name="Google Shape;5361;p25"/>
            <p:cNvSpPr/>
            <p:nvPr/>
          </p:nvSpPr>
          <p:spPr>
            <a:xfrm flipH="1">
              <a:off x="4469400" y="8355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9" name="Google Shape;5362;p25"/>
            <p:cNvSpPr/>
            <p:nvPr/>
          </p:nvSpPr>
          <p:spPr>
            <a:xfrm flipH="1">
              <a:off x="443520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0" name="Google Shape;5363;p25"/>
            <p:cNvSpPr/>
            <p:nvPr/>
          </p:nvSpPr>
          <p:spPr>
            <a:xfrm flipH="1">
              <a:off x="440136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1" name="Google Shape;5364;p25"/>
            <p:cNvSpPr/>
            <p:nvPr/>
          </p:nvSpPr>
          <p:spPr>
            <a:xfrm flipH="1">
              <a:off x="436752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2" name="Google Shape;5365;p25"/>
            <p:cNvSpPr/>
            <p:nvPr/>
          </p:nvSpPr>
          <p:spPr>
            <a:xfrm flipH="1">
              <a:off x="433332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3" name="Google Shape;5366;p25"/>
            <p:cNvSpPr/>
            <p:nvPr/>
          </p:nvSpPr>
          <p:spPr>
            <a:xfrm flipH="1">
              <a:off x="429948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4" name="Google Shape;5367;p25"/>
            <p:cNvSpPr/>
            <p:nvPr/>
          </p:nvSpPr>
          <p:spPr>
            <a:xfrm flipH="1">
              <a:off x="426564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5" name="Google Shape;5368;p25"/>
            <p:cNvSpPr/>
            <p:nvPr/>
          </p:nvSpPr>
          <p:spPr>
            <a:xfrm flipH="1">
              <a:off x="423144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6" name="Google Shape;5369;p25"/>
            <p:cNvSpPr/>
            <p:nvPr/>
          </p:nvSpPr>
          <p:spPr>
            <a:xfrm flipH="1">
              <a:off x="419760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7" name="Google Shape;5370;p25"/>
            <p:cNvSpPr/>
            <p:nvPr/>
          </p:nvSpPr>
          <p:spPr>
            <a:xfrm flipH="1">
              <a:off x="416340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8" name="Google Shape;5371;p25"/>
            <p:cNvSpPr/>
            <p:nvPr/>
          </p:nvSpPr>
          <p:spPr>
            <a:xfrm flipH="1">
              <a:off x="412956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9" name="Google Shape;5372;p25"/>
            <p:cNvSpPr/>
            <p:nvPr/>
          </p:nvSpPr>
          <p:spPr>
            <a:xfrm flipH="1">
              <a:off x="409572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0" name="Google Shape;5373;p25"/>
            <p:cNvSpPr/>
            <p:nvPr/>
          </p:nvSpPr>
          <p:spPr>
            <a:xfrm flipH="1">
              <a:off x="4061520" y="8355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1" name="Google Shape;5374;p25"/>
            <p:cNvSpPr/>
            <p:nvPr/>
          </p:nvSpPr>
          <p:spPr>
            <a:xfrm flipH="1">
              <a:off x="453744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2" name="Google Shape;5375;p25"/>
            <p:cNvSpPr/>
            <p:nvPr/>
          </p:nvSpPr>
          <p:spPr>
            <a:xfrm flipH="1">
              <a:off x="4507560" y="7974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3" name="Google Shape;5376;p25"/>
            <p:cNvSpPr/>
            <p:nvPr/>
          </p:nvSpPr>
          <p:spPr>
            <a:xfrm flipH="1">
              <a:off x="4469400" y="7974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4" name="Google Shape;5377;p25"/>
            <p:cNvSpPr/>
            <p:nvPr/>
          </p:nvSpPr>
          <p:spPr>
            <a:xfrm flipH="1">
              <a:off x="443520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5" name="Google Shape;5378;p25"/>
            <p:cNvSpPr/>
            <p:nvPr/>
          </p:nvSpPr>
          <p:spPr>
            <a:xfrm flipH="1">
              <a:off x="440136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6" name="Google Shape;5379;p25"/>
            <p:cNvSpPr/>
            <p:nvPr/>
          </p:nvSpPr>
          <p:spPr>
            <a:xfrm flipH="1">
              <a:off x="436752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7" name="Google Shape;5380;p25"/>
            <p:cNvSpPr/>
            <p:nvPr/>
          </p:nvSpPr>
          <p:spPr>
            <a:xfrm flipH="1">
              <a:off x="433332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8" name="Google Shape;5381;p25"/>
            <p:cNvSpPr/>
            <p:nvPr/>
          </p:nvSpPr>
          <p:spPr>
            <a:xfrm flipH="1">
              <a:off x="429948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9" name="Google Shape;5382;p25"/>
            <p:cNvSpPr/>
            <p:nvPr/>
          </p:nvSpPr>
          <p:spPr>
            <a:xfrm flipH="1">
              <a:off x="426564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0" name="Google Shape;5383;p25"/>
            <p:cNvSpPr/>
            <p:nvPr/>
          </p:nvSpPr>
          <p:spPr>
            <a:xfrm flipH="1">
              <a:off x="423144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1" name="Google Shape;5384;p25"/>
            <p:cNvSpPr/>
            <p:nvPr/>
          </p:nvSpPr>
          <p:spPr>
            <a:xfrm flipH="1">
              <a:off x="419760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2" name="Google Shape;5385;p25"/>
            <p:cNvSpPr/>
            <p:nvPr/>
          </p:nvSpPr>
          <p:spPr>
            <a:xfrm flipH="1">
              <a:off x="416340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3" name="Google Shape;5386;p25"/>
            <p:cNvSpPr/>
            <p:nvPr/>
          </p:nvSpPr>
          <p:spPr>
            <a:xfrm flipH="1">
              <a:off x="412956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4" name="Google Shape;5387;p25"/>
            <p:cNvSpPr/>
            <p:nvPr/>
          </p:nvSpPr>
          <p:spPr>
            <a:xfrm flipH="1">
              <a:off x="409572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5" name="Google Shape;5388;p25"/>
            <p:cNvSpPr/>
            <p:nvPr/>
          </p:nvSpPr>
          <p:spPr>
            <a:xfrm flipH="1">
              <a:off x="4061520" y="7974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6" name="Google Shape;5389;p25"/>
            <p:cNvSpPr/>
            <p:nvPr/>
          </p:nvSpPr>
          <p:spPr>
            <a:xfrm flipH="1">
              <a:off x="453744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7" name="Google Shape;5390;p25"/>
            <p:cNvSpPr/>
            <p:nvPr/>
          </p:nvSpPr>
          <p:spPr>
            <a:xfrm flipH="1">
              <a:off x="4507560" y="76752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8" name="Google Shape;5391;p25"/>
            <p:cNvSpPr/>
            <p:nvPr/>
          </p:nvSpPr>
          <p:spPr>
            <a:xfrm flipH="1">
              <a:off x="4469400" y="76752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9" name="Google Shape;5392;p25"/>
            <p:cNvSpPr/>
            <p:nvPr/>
          </p:nvSpPr>
          <p:spPr>
            <a:xfrm flipH="1">
              <a:off x="443520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0" name="Google Shape;5393;p25"/>
            <p:cNvSpPr/>
            <p:nvPr/>
          </p:nvSpPr>
          <p:spPr>
            <a:xfrm flipH="1">
              <a:off x="440136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1" name="Google Shape;5394;p25"/>
            <p:cNvSpPr/>
            <p:nvPr/>
          </p:nvSpPr>
          <p:spPr>
            <a:xfrm flipH="1">
              <a:off x="436752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2" name="Google Shape;5395;p25"/>
            <p:cNvSpPr/>
            <p:nvPr/>
          </p:nvSpPr>
          <p:spPr>
            <a:xfrm flipH="1">
              <a:off x="433332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3" name="Google Shape;5396;p25"/>
            <p:cNvSpPr/>
            <p:nvPr/>
          </p:nvSpPr>
          <p:spPr>
            <a:xfrm flipH="1">
              <a:off x="429948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4" name="Google Shape;5397;p25"/>
            <p:cNvSpPr/>
            <p:nvPr/>
          </p:nvSpPr>
          <p:spPr>
            <a:xfrm flipH="1">
              <a:off x="426564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5" name="Google Shape;5398;p25"/>
            <p:cNvSpPr/>
            <p:nvPr/>
          </p:nvSpPr>
          <p:spPr>
            <a:xfrm flipH="1">
              <a:off x="423144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6" name="Google Shape;5399;p25"/>
            <p:cNvSpPr/>
            <p:nvPr/>
          </p:nvSpPr>
          <p:spPr>
            <a:xfrm flipH="1">
              <a:off x="419760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7" name="Google Shape;5400;p25"/>
            <p:cNvSpPr/>
            <p:nvPr/>
          </p:nvSpPr>
          <p:spPr>
            <a:xfrm flipH="1">
              <a:off x="416340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8" name="Google Shape;5401;p25"/>
            <p:cNvSpPr/>
            <p:nvPr/>
          </p:nvSpPr>
          <p:spPr>
            <a:xfrm flipH="1">
              <a:off x="412956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9" name="Google Shape;5402;p25"/>
            <p:cNvSpPr/>
            <p:nvPr/>
          </p:nvSpPr>
          <p:spPr>
            <a:xfrm flipH="1">
              <a:off x="409572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0" name="Google Shape;5403;p25"/>
            <p:cNvSpPr/>
            <p:nvPr/>
          </p:nvSpPr>
          <p:spPr>
            <a:xfrm flipH="1">
              <a:off x="4061520" y="76752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1" name="Google Shape;5404;p25"/>
            <p:cNvSpPr/>
            <p:nvPr/>
          </p:nvSpPr>
          <p:spPr>
            <a:xfrm flipH="1">
              <a:off x="453744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2" name="Google Shape;5405;p25"/>
            <p:cNvSpPr/>
            <p:nvPr/>
          </p:nvSpPr>
          <p:spPr>
            <a:xfrm flipH="1">
              <a:off x="4507560" y="73368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3" name="Google Shape;5406;p25"/>
            <p:cNvSpPr/>
            <p:nvPr/>
          </p:nvSpPr>
          <p:spPr>
            <a:xfrm flipH="1">
              <a:off x="4469400" y="73368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4" name="Google Shape;5407;p25"/>
            <p:cNvSpPr/>
            <p:nvPr/>
          </p:nvSpPr>
          <p:spPr>
            <a:xfrm flipH="1">
              <a:off x="443520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5" name="Google Shape;5408;p25"/>
            <p:cNvSpPr/>
            <p:nvPr/>
          </p:nvSpPr>
          <p:spPr>
            <a:xfrm flipH="1">
              <a:off x="440136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6" name="Google Shape;5409;p25"/>
            <p:cNvSpPr/>
            <p:nvPr/>
          </p:nvSpPr>
          <p:spPr>
            <a:xfrm flipH="1">
              <a:off x="436752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7" name="Google Shape;5410;p25"/>
            <p:cNvSpPr/>
            <p:nvPr/>
          </p:nvSpPr>
          <p:spPr>
            <a:xfrm flipH="1">
              <a:off x="433332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8" name="Google Shape;5411;p25"/>
            <p:cNvSpPr/>
            <p:nvPr/>
          </p:nvSpPr>
          <p:spPr>
            <a:xfrm flipH="1">
              <a:off x="429948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9" name="Google Shape;5412;p25"/>
            <p:cNvSpPr/>
            <p:nvPr/>
          </p:nvSpPr>
          <p:spPr>
            <a:xfrm flipH="1">
              <a:off x="426564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0" name="Google Shape;5413;p25"/>
            <p:cNvSpPr/>
            <p:nvPr/>
          </p:nvSpPr>
          <p:spPr>
            <a:xfrm flipH="1">
              <a:off x="423144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1" name="Google Shape;5414;p25"/>
            <p:cNvSpPr/>
            <p:nvPr/>
          </p:nvSpPr>
          <p:spPr>
            <a:xfrm flipH="1">
              <a:off x="419760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2" name="Google Shape;5415;p25"/>
            <p:cNvSpPr/>
            <p:nvPr/>
          </p:nvSpPr>
          <p:spPr>
            <a:xfrm flipH="1">
              <a:off x="416340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3" name="Google Shape;5416;p25"/>
            <p:cNvSpPr/>
            <p:nvPr/>
          </p:nvSpPr>
          <p:spPr>
            <a:xfrm flipH="1">
              <a:off x="4129560" y="73368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4" name="Google Shape;5417;p25"/>
            <p:cNvSpPr/>
            <p:nvPr/>
          </p:nvSpPr>
          <p:spPr>
            <a:xfrm flipH="1">
              <a:off x="453744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5" name="Google Shape;5418;p25"/>
            <p:cNvSpPr/>
            <p:nvPr/>
          </p:nvSpPr>
          <p:spPr>
            <a:xfrm flipH="1">
              <a:off x="4507560" y="69552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6" name="Google Shape;5419;p25"/>
            <p:cNvSpPr/>
            <p:nvPr/>
          </p:nvSpPr>
          <p:spPr>
            <a:xfrm flipH="1">
              <a:off x="4469400" y="69552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7" name="Google Shape;5420;p25"/>
            <p:cNvSpPr/>
            <p:nvPr/>
          </p:nvSpPr>
          <p:spPr>
            <a:xfrm flipH="1">
              <a:off x="443520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8" name="Google Shape;5421;p25"/>
            <p:cNvSpPr/>
            <p:nvPr/>
          </p:nvSpPr>
          <p:spPr>
            <a:xfrm flipH="1">
              <a:off x="440136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9" name="Google Shape;5422;p25"/>
            <p:cNvSpPr/>
            <p:nvPr/>
          </p:nvSpPr>
          <p:spPr>
            <a:xfrm flipH="1">
              <a:off x="436752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0" name="Google Shape;5423;p25"/>
            <p:cNvSpPr/>
            <p:nvPr/>
          </p:nvSpPr>
          <p:spPr>
            <a:xfrm flipH="1">
              <a:off x="433332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1" name="Google Shape;5424;p25"/>
            <p:cNvSpPr/>
            <p:nvPr/>
          </p:nvSpPr>
          <p:spPr>
            <a:xfrm flipH="1">
              <a:off x="429948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2" name="Google Shape;5425;p25"/>
            <p:cNvSpPr/>
            <p:nvPr/>
          </p:nvSpPr>
          <p:spPr>
            <a:xfrm flipH="1">
              <a:off x="426564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3" name="Google Shape;5426;p25"/>
            <p:cNvSpPr/>
            <p:nvPr/>
          </p:nvSpPr>
          <p:spPr>
            <a:xfrm flipH="1">
              <a:off x="423144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4" name="Google Shape;5427;p25"/>
            <p:cNvSpPr/>
            <p:nvPr/>
          </p:nvSpPr>
          <p:spPr>
            <a:xfrm flipH="1">
              <a:off x="419760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5" name="Google Shape;5428;p25"/>
            <p:cNvSpPr/>
            <p:nvPr/>
          </p:nvSpPr>
          <p:spPr>
            <a:xfrm flipH="1">
              <a:off x="4163400" y="69552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6" name="Google Shape;5429;p25"/>
            <p:cNvSpPr/>
            <p:nvPr/>
          </p:nvSpPr>
          <p:spPr>
            <a:xfrm flipH="1">
              <a:off x="453744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7" name="Google Shape;5430;p25"/>
            <p:cNvSpPr/>
            <p:nvPr/>
          </p:nvSpPr>
          <p:spPr>
            <a:xfrm flipH="1">
              <a:off x="4507560" y="66564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8" name="Google Shape;5431;p25"/>
            <p:cNvSpPr/>
            <p:nvPr/>
          </p:nvSpPr>
          <p:spPr>
            <a:xfrm flipH="1">
              <a:off x="4469400" y="66564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9" name="Google Shape;5432;p25"/>
            <p:cNvSpPr/>
            <p:nvPr/>
          </p:nvSpPr>
          <p:spPr>
            <a:xfrm flipH="1">
              <a:off x="443520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0" name="Google Shape;5433;p25"/>
            <p:cNvSpPr/>
            <p:nvPr/>
          </p:nvSpPr>
          <p:spPr>
            <a:xfrm flipH="1">
              <a:off x="440136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1" name="Google Shape;5434;p25"/>
            <p:cNvSpPr/>
            <p:nvPr/>
          </p:nvSpPr>
          <p:spPr>
            <a:xfrm flipH="1">
              <a:off x="436752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2" name="Google Shape;5435;p25"/>
            <p:cNvSpPr/>
            <p:nvPr/>
          </p:nvSpPr>
          <p:spPr>
            <a:xfrm flipH="1">
              <a:off x="433332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3" name="Google Shape;5436;p25"/>
            <p:cNvSpPr/>
            <p:nvPr/>
          </p:nvSpPr>
          <p:spPr>
            <a:xfrm flipH="1">
              <a:off x="429948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4" name="Google Shape;5437;p25"/>
            <p:cNvSpPr/>
            <p:nvPr/>
          </p:nvSpPr>
          <p:spPr>
            <a:xfrm flipH="1">
              <a:off x="426564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5" name="Google Shape;5438;p25"/>
            <p:cNvSpPr/>
            <p:nvPr/>
          </p:nvSpPr>
          <p:spPr>
            <a:xfrm flipH="1">
              <a:off x="423144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6" name="Google Shape;5439;p25"/>
            <p:cNvSpPr/>
            <p:nvPr/>
          </p:nvSpPr>
          <p:spPr>
            <a:xfrm flipH="1">
              <a:off x="419760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7" name="Google Shape;5440;p25"/>
            <p:cNvSpPr/>
            <p:nvPr/>
          </p:nvSpPr>
          <p:spPr>
            <a:xfrm flipH="1">
              <a:off x="4163400" y="66564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8" name="Google Shape;5441;p25"/>
            <p:cNvSpPr/>
            <p:nvPr/>
          </p:nvSpPr>
          <p:spPr>
            <a:xfrm flipH="1">
              <a:off x="453744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9" name="Google Shape;5442;p25"/>
            <p:cNvSpPr/>
            <p:nvPr/>
          </p:nvSpPr>
          <p:spPr>
            <a:xfrm flipH="1">
              <a:off x="4507560" y="6318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0" name="Google Shape;5443;p25"/>
            <p:cNvSpPr/>
            <p:nvPr/>
          </p:nvSpPr>
          <p:spPr>
            <a:xfrm flipH="1">
              <a:off x="4469400" y="6318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1" name="Google Shape;5444;p25"/>
            <p:cNvSpPr/>
            <p:nvPr/>
          </p:nvSpPr>
          <p:spPr>
            <a:xfrm flipH="1">
              <a:off x="443520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2" name="Google Shape;5445;p25"/>
            <p:cNvSpPr/>
            <p:nvPr/>
          </p:nvSpPr>
          <p:spPr>
            <a:xfrm flipH="1">
              <a:off x="440136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3" name="Google Shape;5446;p25"/>
            <p:cNvSpPr/>
            <p:nvPr/>
          </p:nvSpPr>
          <p:spPr>
            <a:xfrm flipH="1">
              <a:off x="436752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4" name="Google Shape;5447;p25"/>
            <p:cNvSpPr/>
            <p:nvPr/>
          </p:nvSpPr>
          <p:spPr>
            <a:xfrm flipH="1">
              <a:off x="433332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5" name="Google Shape;5448;p25"/>
            <p:cNvSpPr/>
            <p:nvPr/>
          </p:nvSpPr>
          <p:spPr>
            <a:xfrm flipH="1">
              <a:off x="429948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6" name="Google Shape;5449;p25"/>
            <p:cNvSpPr/>
            <p:nvPr/>
          </p:nvSpPr>
          <p:spPr>
            <a:xfrm flipH="1">
              <a:off x="426564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7" name="Google Shape;5450;p25"/>
            <p:cNvSpPr/>
            <p:nvPr/>
          </p:nvSpPr>
          <p:spPr>
            <a:xfrm flipH="1">
              <a:off x="423144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8" name="Google Shape;5451;p25"/>
            <p:cNvSpPr/>
            <p:nvPr/>
          </p:nvSpPr>
          <p:spPr>
            <a:xfrm flipH="1">
              <a:off x="4197600" y="6318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9" name="Google Shape;5452;p25"/>
            <p:cNvSpPr/>
            <p:nvPr/>
          </p:nvSpPr>
          <p:spPr>
            <a:xfrm flipH="1">
              <a:off x="453744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0" name="Google Shape;5453;p25"/>
            <p:cNvSpPr/>
            <p:nvPr/>
          </p:nvSpPr>
          <p:spPr>
            <a:xfrm flipH="1">
              <a:off x="4507560" y="59364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1" name="Google Shape;5454;p25"/>
            <p:cNvSpPr/>
            <p:nvPr/>
          </p:nvSpPr>
          <p:spPr>
            <a:xfrm flipH="1">
              <a:off x="4469400" y="59364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2" name="Google Shape;5455;p25"/>
            <p:cNvSpPr/>
            <p:nvPr/>
          </p:nvSpPr>
          <p:spPr>
            <a:xfrm flipH="1">
              <a:off x="443520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3" name="Google Shape;5456;p25"/>
            <p:cNvSpPr/>
            <p:nvPr/>
          </p:nvSpPr>
          <p:spPr>
            <a:xfrm flipH="1">
              <a:off x="440136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4" name="Google Shape;5457;p25"/>
            <p:cNvSpPr/>
            <p:nvPr/>
          </p:nvSpPr>
          <p:spPr>
            <a:xfrm flipH="1">
              <a:off x="436752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5" name="Google Shape;5458;p25"/>
            <p:cNvSpPr/>
            <p:nvPr/>
          </p:nvSpPr>
          <p:spPr>
            <a:xfrm flipH="1">
              <a:off x="4333320" y="59364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6" name="Google Shape;5459;p25"/>
            <p:cNvSpPr/>
            <p:nvPr/>
          </p:nvSpPr>
          <p:spPr>
            <a:xfrm flipH="1">
              <a:off x="453744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7" name="Google Shape;5460;p25"/>
            <p:cNvSpPr/>
            <p:nvPr/>
          </p:nvSpPr>
          <p:spPr>
            <a:xfrm flipH="1">
              <a:off x="4507560" y="56376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8" name="Google Shape;5461;p25"/>
            <p:cNvSpPr/>
            <p:nvPr/>
          </p:nvSpPr>
          <p:spPr>
            <a:xfrm flipH="1">
              <a:off x="4469400" y="56376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9" name="Google Shape;5462;p25"/>
            <p:cNvSpPr/>
            <p:nvPr/>
          </p:nvSpPr>
          <p:spPr>
            <a:xfrm flipH="1">
              <a:off x="443520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0" name="Google Shape;5463;p25"/>
            <p:cNvSpPr/>
            <p:nvPr/>
          </p:nvSpPr>
          <p:spPr>
            <a:xfrm flipH="1">
              <a:off x="440136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1" name="Google Shape;5464;p25"/>
            <p:cNvSpPr/>
            <p:nvPr/>
          </p:nvSpPr>
          <p:spPr>
            <a:xfrm flipH="1">
              <a:off x="436752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2" name="Google Shape;5465;p25"/>
            <p:cNvSpPr/>
            <p:nvPr/>
          </p:nvSpPr>
          <p:spPr>
            <a:xfrm flipH="1">
              <a:off x="4333320" y="56376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3" name="Google Shape;5466;p25"/>
            <p:cNvSpPr/>
            <p:nvPr/>
          </p:nvSpPr>
          <p:spPr>
            <a:xfrm flipH="1">
              <a:off x="453744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4" name="Google Shape;5467;p25"/>
            <p:cNvSpPr/>
            <p:nvPr/>
          </p:nvSpPr>
          <p:spPr>
            <a:xfrm flipH="1">
              <a:off x="4507560" y="525600"/>
              <a:ext cx="29160" cy="3744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5" name="Google Shape;5468;p25"/>
            <p:cNvSpPr/>
            <p:nvPr/>
          </p:nvSpPr>
          <p:spPr>
            <a:xfrm flipH="1">
              <a:off x="4469400" y="525600"/>
              <a:ext cx="37440" cy="3744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6" name="Google Shape;5469;p25"/>
            <p:cNvSpPr/>
            <p:nvPr/>
          </p:nvSpPr>
          <p:spPr>
            <a:xfrm flipH="1">
              <a:off x="443520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7" name="Google Shape;5470;p25"/>
            <p:cNvSpPr/>
            <p:nvPr/>
          </p:nvSpPr>
          <p:spPr>
            <a:xfrm flipH="1">
              <a:off x="440136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8" name="Google Shape;5471;p25"/>
            <p:cNvSpPr/>
            <p:nvPr/>
          </p:nvSpPr>
          <p:spPr>
            <a:xfrm flipH="1">
              <a:off x="4367520" y="525600"/>
              <a:ext cx="33120" cy="3744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7440"/>
                <a:gd name="textAreaBottom" fmla="*/ 38160 h 3744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9" name="Google Shape;5472;p25"/>
            <p:cNvSpPr/>
            <p:nvPr/>
          </p:nvSpPr>
          <p:spPr>
            <a:xfrm flipH="1">
              <a:off x="4537440" y="4914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0" name="Google Shape;5473;p25"/>
            <p:cNvSpPr/>
            <p:nvPr/>
          </p:nvSpPr>
          <p:spPr>
            <a:xfrm flipH="1">
              <a:off x="4507560" y="491400"/>
              <a:ext cx="29160" cy="3312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1" name="Google Shape;5474;p25"/>
            <p:cNvSpPr/>
            <p:nvPr/>
          </p:nvSpPr>
          <p:spPr>
            <a:xfrm flipH="1">
              <a:off x="4469400" y="491400"/>
              <a:ext cx="37440" cy="3312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2" name="Google Shape;5475;p25"/>
            <p:cNvSpPr/>
            <p:nvPr/>
          </p:nvSpPr>
          <p:spPr>
            <a:xfrm flipH="1">
              <a:off x="4435200" y="4914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3" name="Google Shape;5476;p25"/>
            <p:cNvSpPr/>
            <p:nvPr/>
          </p:nvSpPr>
          <p:spPr>
            <a:xfrm flipH="1">
              <a:off x="4401360" y="491400"/>
              <a:ext cx="33120" cy="3312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33120"/>
                <a:gd name="textAreaBottom" fmla="*/ 33840 h 331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4" name="Google Shape;5477;p25"/>
            <p:cNvSpPr/>
            <p:nvPr/>
          </p:nvSpPr>
          <p:spPr>
            <a:xfrm flipH="1">
              <a:off x="4537440" y="46188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5" name="Google Shape;5478;p25"/>
            <p:cNvSpPr/>
            <p:nvPr/>
          </p:nvSpPr>
          <p:spPr>
            <a:xfrm flipH="1">
              <a:off x="4507560" y="461880"/>
              <a:ext cx="29160" cy="29160"/>
            </a:xfrm>
            <a:custGeom>
              <a:avLst/>
              <a:gdLst>
                <a:gd name="textAreaLeft" fmla="*/ 360 w 29160"/>
                <a:gd name="textAreaRight" fmla="*/ 30240 w 2916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6" name="Google Shape;5479;p25"/>
            <p:cNvSpPr/>
            <p:nvPr/>
          </p:nvSpPr>
          <p:spPr>
            <a:xfrm flipH="1">
              <a:off x="4469400" y="461880"/>
              <a:ext cx="37440" cy="29160"/>
            </a:xfrm>
            <a:custGeom>
              <a:avLst/>
              <a:gdLst>
                <a:gd name="textAreaLeft" fmla="*/ -360 w 37440"/>
                <a:gd name="textAreaRight" fmla="*/ 37800 w 3744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7" name="Google Shape;5480;p25"/>
            <p:cNvSpPr/>
            <p:nvPr/>
          </p:nvSpPr>
          <p:spPr>
            <a:xfrm flipH="1">
              <a:off x="4435200" y="461880"/>
              <a:ext cx="33120" cy="29160"/>
            </a:xfrm>
            <a:custGeom>
              <a:avLst/>
              <a:gdLst>
                <a:gd name="textAreaLeft" fmla="*/ -360 w 33120"/>
                <a:gd name="textAreaRight" fmla="*/ 33480 w 33120"/>
                <a:gd name="textAreaTop" fmla="*/ 0 h 29160"/>
                <a:gd name="textAreaBottom" fmla="*/ 29880 h 2916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327;p18"/>
          <p:cNvGrpSpPr/>
          <p:nvPr/>
        </p:nvGrpSpPr>
        <p:grpSpPr>
          <a:xfrm>
            <a:off x="232920" y="174600"/>
            <a:ext cx="1443240" cy="721440"/>
            <a:chOff x="232920" y="174600"/>
            <a:chExt cx="1443240" cy="721440"/>
          </a:xfrm>
        </p:grpSpPr>
        <p:sp>
          <p:nvSpPr>
            <p:cNvPr id="3" name="Google Shape;2328;p18"/>
            <p:cNvSpPr/>
            <p:nvPr/>
          </p:nvSpPr>
          <p:spPr>
            <a:xfrm>
              <a:off x="91296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" name="Google Shape;2329;p18"/>
            <p:cNvSpPr/>
            <p:nvPr/>
          </p:nvSpPr>
          <p:spPr>
            <a:xfrm>
              <a:off x="86472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" name="Google Shape;2330;p18"/>
            <p:cNvSpPr/>
            <p:nvPr/>
          </p:nvSpPr>
          <p:spPr>
            <a:xfrm>
              <a:off x="810720" y="848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" name="Google Shape;2331;p18"/>
            <p:cNvSpPr/>
            <p:nvPr/>
          </p:nvSpPr>
          <p:spPr>
            <a:xfrm>
              <a:off x="76860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" name="Google Shape;2332;p18"/>
            <p:cNvSpPr/>
            <p:nvPr/>
          </p:nvSpPr>
          <p:spPr>
            <a:xfrm>
              <a:off x="714240" y="848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" name="Google Shape;2333;p18"/>
            <p:cNvSpPr/>
            <p:nvPr/>
          </p:nvSpPr>
          <p:spPr>
            <a:xfrm>
              <a:off x="66600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" name="Google Shape;2334;p18"/>
            <p:cNvSpPr/>
            <p:nvPr/>
          </p:nvSpPr>
          <p:spPr>
            <a:xfrm>
              <a:off x="62388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" name="Google Shape;2335;p18"/>
            <p:cNvSpPr/>
            <p:nvPr/>
          </p:nvSpPr>
          <p:spPr>
            <a:xfrm>
              <a:off x="569880" y="848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" name="Google Shape;2336;p18"/>
            <p:cNvSpPr/>
            <p:nvPr/>
          </p:nvSpPr>
          <p:spPr>
            <a:xfrm>
              <a:off x="52164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" name="Google Shape;2337;p18"/>
            <p:cNvSpPr/>
            <p:nvPr/>
          </p:nvSpPr>
          <p:spPr>
            <a:xfrm>
              <a:off x="47952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" name="Google Shape;2338;p18"/>
            <p:cNvSpPr/>
            <p:nvPr/>
          </p:nvSpPr>
          <p:spPr>
            <a:xfrm>
              <a:off x="425520" y="848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" name="Google Shape;2339;p18"/>
            <p:cNvSpPr/>
            <p:nvPr/>
          </p:nvSpPr>
          <p:spPr>
            <a:xfrm>
              <a:off x="37728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" name="Google Shape;2340;p18"/>
            <p:cNvSpPr/>
            <p:nvPr/>
          </p:nvSpPr>
          <p:spPr>
            <a:xfrm>
              <a:off x="33516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" name="Google Shape;2341;p18"/>
            <p:cNvSpPr/>
            <p:nvPr/>
          </p:nvSpPr>
          <p:spPr>
            <a:xfrm>
              <a:off x="91296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" name="Google Shape;2342;p18"/>
            <p:cNvSpPr/>
            <p:nvPr/>
          </p:nvSpPr>
          <p:spPr>
            <a:xfrm>
              <a:off x="86472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" name="Google Shape;2343;p18"/>
            <p:cNvSpPr/>
            <p:nvPr/>
          </p:nvSpPr>
          <p:spPr>
            <a:xfrm>
              <a:off x="81072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" name="Google Shape;2344;p18"/>
            <p:cNvSpPr/>
            <p:nvPr/>
          </p:nvSpPr>
          <p:spPr>
            <a:xfrm>
              <a:off x="76860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" name="Google Shape;2345;p18"/>
            <p:cNvSpPr/>
            <p:nvPr/>
          </p:nvSpPr>
          <p:spPr>
            <a:xfrm>
              <a:off x="71424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" name="Google Shape;2346;p18"/>
            <p:cNvSpPr/>
            <p:nvPr/>
          </p:nvSpPr>
          <p:spPr>
            <a:xfrm>
              <a:off x="66600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" name="Google Shape;2347;p18"/>
            <p:cNvSpPr/>
            <p:nvPr/>
          </p:nvSpPr>
          <p:spPr>
            <a:xfrm>
              <a:off x="62388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" name="Google Shape;2348;p18"/>
            <p:cNvSpPr/>
            <p:nvPr/>
          </p:nvSpPr>
          <p:spPr>
            <a:xfrm>
              <a:off x="56988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" name="Google Shape;2349;p18"/>
            <p:cNvSpPr/>
            <p:nvPr/>
          </p:nvSpPr>
          <p:spPr>
            <a:xfrm>
              <a:off x="52164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" name="Google Shape;2350;p18"/>
            <p:cNvSpPr/>
            <p:nvPr/>
          </p:nvSpPr>
          <p:spPr>
            <a:xfrm>
              <a:off x="47952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" name="Google Shape;2351;p18"/>
            <p:cNvSpPr/>
            <p:nvPr/>
          </p:nvSpPr>
          <p:spPr>
            <a:xfrm>
              <a:off x="42552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" name="Google Shape;2352;p18"/>
            <p:cNvSpPr/>
            <p:nvPr/>
          </p:nvSpPr>
          <p:spPr>
            <a:xfrm>
              <a:off x="37728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" name="Google Shape;2353;p18"/>
            <p:cNvSpPr/>
            <p:nvPr/>
          </p:nvSpPr>
          <p:spPr>
            <a:xfrm>
              <a:off x="33516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" name="Google Shape;2354;p18"/>
            <p:cNvSpPr/>
            <p:nvPr/>
          </p:nvSpPr>
          <p:spPr>
            <a:xfrm>
              <a:off x="28116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" name="Google Shape;2355;p18"/>
            <p:cNvSpPr/>
            <p:nvPr/>
          </p:nvSpPr>
          <p:spPr>
            <a:xfrm>
              <a:off x="23292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" name="Google Shape;2356;p18"/>
            <p:cNvSpPr/>
            <p:nvPr/>
          </p:nvSpPr>
          <p:spPr>
            <a:xfrm>
              <a:off x="91296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" name="Google Shape;2357;p18"/>
            <p:cNvSpPr/>
            <p:nvPr/>
          </p:nvSpPr>
          <p:spPr>
            <a:xfrm>
              <a:off x="86472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" name="Google Shape;2358;p18"/>
            <p:cNvSpPr/>
            <p:nvPr/>
          </p:nvSpPr>
          <p:spPr>
            <a:xfrm>
              <a:off x="81072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" name="Google Shape;2359;p18"/>
            <p:cNvSpPr/>
            <p:nvPr/>
          </p:nvSpPr>
          <p:spPr>
            <a:xfrm>
              <a:off x="76860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" name="Google Shape;2360;p18"/>
            <p:cNvSpPr/>
            <p:nvPr/>
          </p:nvSpPr>
          <p:spPr>
            <a:xfrm>
              <a:off x="71424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" name="Google Shape;2361;p18"/>
            <p:cNvSpPr/>
            <p:nvPr/>
          </p:nvSpPr>
          <p:spPr>
            <a:xfrm>
              <a:off x="66600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" name="Google Shape;2362;p18"/>
            <p:cNvSpPr/>
            <p:nvPr/>
          </p:nvSpPr>
          <p:spPr>
            <a:xfrm>
              <a:off x="62388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" name="Google Shape;2363;p18"/>
            <p:cNvSpPr/>
            <p:nvPr/>
          </p:nvSpPr>
          <p:spPr>
            <a:xfrm>
              <a:off x="56988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" name="Google Shape;2364;p18"/>
            <p:cNvSpPr/>
            <p:nvPr/>
          </p:nvSpPr>
          <p:spPr>
            <a:xfrm>
              <a:off x="52164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" name="Google Shape;2365;p18"/>
            <p:cNvSpPr/>
            <p:nvPr/>
          </p:nvSpPr>
          <p:spPr>
            <a:xfrm>
              <a:off x="47952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" name="Google Shape;2366;p18"/>
            <p:cNvSpPr/>
            <p:nvPr/>
          </p:nvSpPr>
          <p:spPr>
            <a:xfrm>
              <a:off x="42552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" name="Google Shape;2367;p18"/>
            <p:cNvSpPr/>
            <p:nvPr/>
          </p:nvSpPr>
          <p:spPr>
            <a:xfrm>
              <a:off x="37728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" name="Google Shape;2368;p18"/>
            <p:cNvSpPr/>
            <p:nvPr/>
          </p:nvSpPr>
          <p:spPr>
            <a:xfrm>
              <a:off x="33516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" name="Google Shape;2369;p18"/>
            <p:cNvSpPr/>
            <p:nvPr/>
          </p:nvSpPr>
          <p:spPr>
            <a:xfrm>
              <a:off x="28116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" name="Google Shape;2370;p18"/>
            <p:cNvSpPr/>
            <p:nvPr/>
          </p:nvSpPr>
          <p:spPr>
            <a:xfrm>
              <a:off x="23292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" name="Google Shape;2371;p18"/>
            <p:cNvSpPr/>
            <p:nvPr/>
          </p:nvSpPr>
          <p:spPr>
            <a:xfrm>
              <a:off x="91296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" name="Google Shape;2372;p18"/>
            <p:cNvSpPr/>
            <p:nvPr/>
          </p:nvSpPr>
          <p:spPr>
            <a:xfrm>
              <a:off x="86472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" name="Google Shape;2373;p18"/>
            <p:cNvSpPr/>
            <p:nvPr/>
          </p:nvSpPr>
          <p:spPr>
            <a:xfrm>
              <a:off x="81072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" name="Google Shape;2374;p18"/>
            <p:cNvSpPr/>
            <p:nvPr/>
          </p:nvSpPr>
          <p:spPr>
            <a:xfrm>
              <a:off x="76860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" name="Google Shape;2375;p18"/>
            <p:cNvSpPr/>
            <p:nvPr/>
          </p:nvSpPr>
          <p:spPr>
            <a:xfrm>
              <a:off x="71424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" name="Google Shape;2376;p18"/>
            <p:cNvSpPr/>
            <p:nvPr/>
          </p:nvSpPr>
          <p:spPr>
            <a:xfrm>
              <a:off x="66600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" name="Google Shape;2377;p18"/>
            <p:cNvSpPr/>
            <p:nvPr/>
          </p:nvSpPr>
          <p:spPr>
            <a:xfrm>
              <a:off x="62388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" name="Google Shape;2378;p18"/>
            <p:cNvSpPr/>
            <p:nvPr/>
          </p:nvSpPr>
          <p:spPr>
            <a:xfrm>
              <a:off x="56988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" name="Google Shape;2379;p18"/>
            <p:cNvSpPr/>
            <p:nvPr/>
          </p:nvSpPr>
          <p:spPr>
            <a:xfrm>
              <a:off x="52164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" name="Google Shape;2380;p18"/>
            <p:cNvSpPr/>
            <p:nvPr/>
          </p:nvSpPr>
          <p:spPr>
            <a:xfrm>
              <a:off x="47952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" name="Google Shape;2381;p18"/>
            <p:cNvSpPr/>
            <p:nvPr/>
          </p:nvSpPr>
          <p:spPr>
            <a:xfrm>
              <a:off x="42552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" name="Google Shape;2382;p18"/>
            <p:cNvSpPr/>
            <p:nvPr/>
          </p:nvSpPr>
          <p:spPr>
            <a:xfrm>
              <a:off x="37728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" name="Google Shape;2383;p18"/>
            <p:cNvSpPr/>
            <p:nvPr/>
          </p:nvSpPr>
          <p:spPr>
            <a:xfrm>
              <a:off x="33516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" name="Google Shape;2384;p18"/>
            <p:cNvSpPr/>
            <p:nvPr/>
          </p:nvSpPr>
          <p:spPr>
            <a:xfrm>
              <a:off x="28116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" name="Google Shape;2385;p18"/>
            <p:cNvSpPr/>
            <p:nvPr/>
          </p:nvSpPr>
          <p:spPr>
            <a:xfrm>
              <a:off x="23292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" name="Google Shape;2386;p18"/>
            <p:cNvSpPr/>
            <p:nvPr/>
          </p:nvSpPr>
          <p:spPr>
            <a:xfrm>
              <a:off x="91296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" name="Google Shape;2387;p18"/>
            <p:cNvSpPr/>
            <p:nvPr/>
          </p:nvSpPr>
          <p:spPr>
            <a:xfrm>
              <a:off x="86472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" name="Google Shape;2388;p18"/>
            <p:cNvSpPr/>
            <p:nvPr/>
          </p:nvSpPr>
          <p:spPr>
            <a:xfrm>
              <a:off x="81072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" name="Google Shape;2389;p18"/>
            <p:cNvSpPr/>
            <p:nvPr/>
          </p:nvSpPr>
          <p:spPr>
            <a:xfrm>
              <a:off x="76860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" name="Google Shape;2390;p18"/>
            <p:cNvSpPr/>
            <p:nvPr/>
          </p:nvSpPr>
          <p:spPr>
            <a:xfrm>
              <a:off x="71424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" name="Google Shape;2391;p18"/>
            <p:cNvSpPr/>
            <p:nvPr/>
          </p:nvSpPr>
          <p:spPr>
            <a:xfrm>
              <a:off x="66600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" name="Google Shape;2392;p18"/>
            <p:cNvSpPr/>
            <p:nvPr/>
          </p:nvSpPr>
          <p:spPr>
            <a:xfrm>
              <a:off x="62388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" name="Google Shape;2393;p18"/>
            <p:cNvSpPr/>
            <p:nvPr/>
          </p:nvSpPr>
          <p:spPr>
            <a:xfrm>
              <a:off x="56988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" name="Google Shape;2394;p18"/>
            <p:cNvSpPr/>
            <p:nvPr/>
          </p:nvSpPr>
          <p:spPr>
            <a:xfrm>
              <a:off x="52164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" name="Google Shape;2395;p18"/>
            <p:cNvSpPr/>
            <p:nvPr/>
          </p:nvSpPr>
          <p:spPr>
            <a:xfrm>
              <a:off x="47952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" name="Google Shape;2396;p18"/>
            <p:cNvSpPr/>
            <p:nvPr/>
          </p:nvSpPr>
          <p:spPr>
            <a:xfrm>
              <a:off x="42552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" name="Google Shape;2397;p18"/>
            <p:cNvSpPr/>
            <p:nvPr/>
          </p:nvSpPr>
          <p:spPr>
            <a:xfrm>
              <a:off x="37728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" name="Google Shape;2398;p18"/>
            <p:cNvSpPr/>
            <p:nvPr/>
          </p:nvSpPr>
          <p:spPr>
            <a:xfrm>
              <a:off x="33516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" name="Google Shape;2399;p18"/>
            <p:cNvSpPr/>
            <p:nvPr/>
          </p:nvSpPr>
          <p:spPr>
            <a:xfrm>
              <a:off x="28116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" name="Google Shape;2400;p18"/>
            <p:cNvSpPr/>
            <p:nvPr/>
          </p:nvSpPr>
          <p:spPr>
            <a:xfrm>
              <a:off x="23292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" name="Google Shape;2401;p18"/>
            <p:cNvSpPr/>
            <p:nvPr/>
          </p:nvSpPr>
          <p:spPr>
            <a:xfrm>
              <a:off x="91296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" name="Google Shape;2402;p18"/>
            <p:cNvSpPr/>
            <p:nvPr/>
          </p:nvSpPr>
          <p:spPr>
            <a:xfrm>
              <a:off x="86472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" name="Google Shape;2403;p18"/>
            <p:cNvSpPr/>
            <p:nvPr/>
          </p:nvSpPr>
          <p:spPr>
            <a:xfrm>
              <a:off x="81072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" name="Google Shape;2404;p18"/>
            <p:cNvSpPr/>
            <p:nvPr/>
          </p:nvSpPr>
          <p:spPr>
            <a:xfrm>
              <a:off x="76860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" name="Google Shape;2405;p18"/>
            <p:cNvSpPr/>
            <p:nvPr/>
          </p:nvSpPr>
          <p:spPr>
            <a:xfrm>
              <a:off x="71424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" name="Google Shape;2406;p18"/>
            <p:cNvSpPr/>
            <p:nvPr/>
          </p:nvSpPr>
          <p:spPr>
            <a:xfrm>
              <a:off x="66600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" name="Google Shape;2407;p18"/>
            <p:cNvSpPr/>
            <p:nvPr/>
          </p:nvSpPr>
          <p:spPr>
            <a:xfrm>
              <a:off x="62388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" name="Google Shape;2408;p18"/>
            <p:cNvSpPr/>
            <p:nvPr/>
          </p:nvSpPr>
          <p:spPr>
            <a:xfrm>
              <a:off x="56988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" name="Google Shape;2409;p18"/>
            <p:cNvSpPr/>
            <p:nvPr/>
          </p:nvSpPr>
          <p:spPr>
            <a:xfrm>
              <a:off x="52164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" name="Google Shape;2410;p18"/>
            <p:cNvSpPr/>
            <p:nvPr/>
          </p:nvSpPr>
          <p:spPr>
            <a:xfrm>
              <a:off x="47952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" name="Google Shape;2411;p18"/>
            <p:cNvSpPr/>
            <p:nvPr/>
          </p:nvSpPr>
          <p:spPr>
            <a:xfrm>
              <a:off x="42552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" name="Google Shape;2412;p18"/>
            <p:cNvSpPr/>
            <p:nvPr/>
          </p:nvSpPr>
          <p:spPr>
            <a:xfrm>
              <a:off x="37728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" name="Google Shape;2413;p18"/>
            <p:cNvSpPr/>
            <p:nvPr/>
          </p:nvSpPr>
          <p:spPr>
            <a:xfrm>
              <a:off x="33516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" name="Google Shape;2414;p18"/>
            <p:cNvSpPr/>
            <p:nvPr/>
          </p:nvSpPr>
          <p:spPr>
            <a:xfrm>
              <a:off x="28116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" name="Google Shape;2415;p18"/>
            <p:cNvSpPr/>
            <p:nvPr/>
          </p:nvSpPr>
          <p:spPr>
            <a:xfrm>
              <a:off x="91296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" name="Google Shape;2416;p18"/>
            <p:cNvSpPr/>
            <p:nvPr/>
          </p:nvSpPr>
          <p:spPr>
            <a:xfrm>
              <a:off x="86472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" name="Google Shape;2417;p18"/>
            <p:cNvSpPr/>
            <p:nvPr/>
          </p:nvSpPr>
          <p:spPr>
            <a:xfrm>
              <a:off x="810720" y="55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" name="Google Shape;2418;p18"/>
            <p:cNvSpPr/>
            <p:nvPr/>
          </p:nvSpPr>
          <p:spPr>
            <a:xfrm>
              <a:off x="76860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" name="Google Shape;2419;p18"/>
            <p:cNvSpPr/>
            <p:nvPr/>
          </p:nvSpPr>
          <p:spPr>
            <a:xfrm>
              <a:off x="714240" y="55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" name="Google Shape;2420;p18"/>
            <p:cNvSpPr/>
            <p:nvPr/>
          </p:nvSpPr>
          <p:spPr>
            <a:xfrm>
              <a:off x="66600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" name="Google Shape;2421;p18"/>
            <p:cNvSpPr/>
            <p:nvPr/>
          </p:nvSpPr>
          <p:spPr>
            <a:xfrm>
              <a:off x="62388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" name="Google Shape;2422;p18"/>
            <p:cNvSpPr/>
            <p:nvPr/>
          </p:nvSpPr>
          <p:spPr>
            <a:xfrm>
              <a:off x="569880" y="55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" name="Google Shape;2423;p18"/>
            <p:cNvSpPr/>
            <p:nvPr/>
          </p:nvSpPr>
          <p:spPr>
            <a:xfrm>
              <a:off x="52164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" name="Google Shape;2424;p18"/>
            <p:cNvSpPr/>
            <p:nvPr/>
          </p:nvSpPr>
          <p:spPr>
            <a:xfrm>
              <a:off x="47952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" name="Google Shape;2425;p18"/>
            <p:cNvSpPr/>
            <p:nvPr/>
          </p:nvSpPr>
          <p:spPr>
            <a:xfrm>
              <a:off x="425520" y="55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" name="Google Shape;2426;p18"/>
            <p:cNvSpPr/>
            <p:nvPr/>
          </p:nvSpPr>
          <p:spPr>
            <a:xfrm>
              <a:off x="37728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" name="Google Shape;2427;p18"/>
            <p:cNvSpPr/>
            <p:nvPr/>
          </p:nvSpPr>
          <p:spPr>
            <a:xfrm>
              <a:off x="33516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" name="Google Shape;2428;p18"/>
            <p:cNvSpPr/>
            <p:nvPr/>
          </p:nvSpPr>
          <p:spPr>
            <a:xfrm>
              <a:off x="912960" y="50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" name="Google Shape;2429;p18"/>
            <p:cNvSpPr/>
            <p:nvPr/>
          </p:nvSpPr>
          <p:spPr>
            <a:xfrm>
              <a:off x="86472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" name="Google Shape;2430;p18"/>
            <p:cNvSpPr/>
            <p:nvPr/>
          </p:nvSpPr>
          <p:spPr>
            <a:xfrm>
              <a:off x="810720" y="50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" name="Google Shape;2431;p18"/>
            <p:cNvSpPr/>
            <p:nvPr/>
          </p:nvSpPr>
          <p:spPr>
            <a:xfrm>
              <a:off x="768600" y="50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" name="Google Shape;2432;p18"/>
            <p:cNvSpPr/>
            <p:nvPr/>
          </p:nvSpPr>
          <p:spPr>
            <a:xfrm>
              <a:off x="714240" y="50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" name="Google Shape;2433;p18"/>
            <p:cNvSpPr/>
            <p:nvPr/>
          </p:nvSpPr>
          <p:spPr>
            <a:xfrm>
              <a:off x="66600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" name="Google Shape;2434;p18"/>
            <p:cNvSpPr/>
            <p:nvPr/>
          </p:nvSpPr>
          <p:spPr>
            <a:xfrm>
              <a:off x="623880" y="50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" name="Google Shape;2435;p18"/>
            <p:cNvSpPr/>
            <p:nvPr/>
          </p:nvSpPr>
          <p:spPr>
            <a:xfrm>
              <a:off x="569880" y="50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" name="Google Shape;2436;p18"/>
            <p:cNvSpPr/>
            <p:nvPr/>
          </p:nvSpPr>
          <p:spPr>
            <a:xfrm>
              <a:off x="52164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" name="Google Shape;2437;p18"/>
            <p:cNvSpPr/>
            <p:nvPr/>
          </p:nvSpPr>
          <p:spPr>
            <a:xfrm>
              <a:off x="479520" y="50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" name="Google Shape;2438;p18"/>
            <p:cNvSpPr/>
            <p:nvPr/>
          </p:nvSpPr>
          <p:spPr>
            <a:xfrm>
              <a:off x="425520" y="50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" name="Google Shape;2439;p18"/>
            <p:cNvSpPr/>
            <p:nvPr/>
          </p:nvSpPr>
          <p:spPr>
            <a:xfrm>
              <a:off x="37728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" name="Google Shape;2440;p18"/>
            <p:cNvSpPr/>
            <p:nvPr/>
          </p:nvSpPr>
          <p:spPr>
            <a:xfrm>
              <a:off x="912960" y="46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" name="Google Shape;2441;p18"/>
            <p:cNvSpPr/>
            <p:nvPr/>
          </p:nvSpPr>
          <p:spPr>
            <a:xfrm>
              <a:off x="86472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" name="Google Shape;2442;p18"/>
            <p:cNvSpPr/>
            <p:nvPr/>
          </p:nvSpPr>
          <p:spPr>
            <a:xfrm>
              <a:off x="810720" y="46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" name="Google Shape;2443;p18"/>
            <p:cNvSpPr/>
            <p:nvPr/>
          </p:nvSpPr>
          <p:spPr>
            <a:xfrm>
              <a:off x="768600" y="46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9" name="Google Shape;2444;p18"/>
            <p:cNvSpPr/>
            <p:nvPr/>
          </p:nvSpPr>
          <p:spPr>
            <a:xfrm>
              <a:off x="714240" y="46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" name="Google Shape;2445;p18"/>
            <p:cNvSpPr/>
            <p:nvPr/>
          </p:nvSpPr>
          <p:spPr>
            <a:xfrm>
              <a:off x="66600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1" name="Google Shape;2446;p18"/>
            <p:cNvSpPr/>
            <p:nvPr/>
          </p:nvSpPr>
          <p:spPr>
            <a:xfrm>
              <a:off x="623880" y="46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2" name="Google Shape;2447;p18"/>
            <p:cNvSpPr/>
            <p:nvPr/>
          </p:nvSpPr>
          <p:spPr>
            <a:xfrm>
              <a:off x="569880" y="46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3" name="Google Shape;2448;p18"/>
            <p:cNvSpPr/>
            <p:nvPr/>
          </p:nvSpPr>
          <p:spPr>
            <a:xfrm>
              <a:off x="52164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4" name="Google Shape;2449;p18"/>
            <p:cNvSpPr/>
            <p:nvPr/>
          </p:nvSpPr>
          <p:spPr>
            <a:xfrm>
              <a:off x="479520" y="46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5" name="Google Shape;2450;p18"/>
            <p:cNvSpPr/>
            <p:nvPr/>
          </p:nvSpPr>
          <p:spPr>
            <a:xfrm>
              <a:off x="425520" y="46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6" name="Google Shape;2451;p18"/>
            <p:cNvSpPr/>
            <p:nvPr/>
          </p:nvSpPr>
          <p:spPr>
            <a:xfrm>
              <a:off x="37728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7" name="Google Shape;2452;p18"/>
            <p:cNvSpPr/>
            <p:nvPr/>
          </p:nvSpPr>
          <p:spPr>
            <a:xfrm>
              <a:off x="912960" y="415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" name="Google Shape;2453;p18"/>
            <p:cNvSpPr/>
            <p:nvPr/>
          </p:nvSpPr>
          <p:spPr>
            <a:xfrm>
              <a:off x="86472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9" name="Google Shape;2454;p18"/>
            <p:cNvSpPr/>
            <p:nvPr/>
          </p:nvSpPr>
          <p:spPr>
            <a:xfrm>
              <a:off x="810720" y="415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0" name="Google Shape;2455;p18"/>
            <p:cNvSpPr/>
            <p:nvPr/>
          </p:nvSpPr>
          <p:spPr>
            <a:xfrm>
              <a:off x="768600" y="415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1" name="Google Shape;2456;p18"/>
            <p:cNvSpPr/>
            <p:nvPr/>
          </p:nvSpPr>
          <p:spPr>
            <a:xfrm>
              <a:off x="714240" y="415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2" name="Google Shape;2457;p18"/>
            <p:cNvSpPr/>
            <p:nvPr/>
          </p:nvSpPr>
          <p:spPr>
            <a:xfrm>
              <a:off x="66600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" name="Google Shape;2458;p18"/>
            <p:cNvSpPr/>
            <p:nvPr/>
          </p:nvSpPr>
          <p:spPr>
            <a:xfrm>
              <a:off x="623880" y="415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4" name="Google Shape;2459;p18"/>
            <p:cNvSpPr/>
            <p:nvPr/>
          </p:nvSpPr>
          <p:spPr>
            <a:xfrm>
              <a:off x="569880" y="415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5" name="Google Shape;2460;p18"/>
            <p:cNvSpPr/>
            <p:nvPr/>
          </p:nvSpPr>
          <p:spPr>
            <a:xfrm>
              <a:off x="52164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6" name="Google Shape;2461;p18"/>
            <p:cNvSpPr/>
            <p:nvPr/>
          </p:nvSpPr>
          <p:spPr>
            <a:xfrm>
              <a:off x="479520" y="415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7" name="Google Shape;2462;p18"/>
            <p:cNvSpPr/>
            <p:nvPr/>
          </p:nvSpPr>
          <p:spPr>
            <a:xfrm>
              <a:off x="425520" y="415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" name="Google Shape;2463;p18"/>
            <p:cNvSpPr/>
            <p:nvPr/>
          </p:nvSpPr>
          <p:spPr>
            <a:xfrm>
              <a:off x="912960" y="361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9" name="Google Shape;2464;p18"/>
            <p:cNvSpPr/>
            <p:nvPr/>
          </p:nvSpPr>
          <p:spPr>
            <a:xfrm>
              <a:off x="86472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0" name="Google Shape;2465;p18"/>
            <p:cNvSpPr/>
            <p:nvPr/>
          </p:nvSpPr>
          <p:spPr>
            <a:xfrm>
              <a:off x="810720" y="361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" name="Google Shape;2466;p18"/>
            <p:cNvSpPr/>
            <p:nvPr/>
          </p:nvSpPr>
          <p:spPr>
            <a:xfrm>
              <a:off x="768600" y="361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" name="Google Shape;2467;p18"/>
            <p:cNvSpPr/>
            <p:nvPr/>
          </p:nvSpPr>
          <p:spPr>
            <a:xfrm>
              <a:off x="714240" y="361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3" name="Google Shape;2468;p18"/>
            <p:cNvSpPr/>
            <p:nvPr/>
          </p:nvSpPr>
          <p:spPr>
            <a:xfrm>
              <a:off x="66600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" name="Google Shape;2469;p18"/>
            <p:cNvSpPr/>
            <p:nvPr/>
          </p:nvSpPr>
          <p:spPr>
            <a:xfrm>
              <a:off x="623880" y="361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5" name="Google Shape;2470;p18"/>
            <p:cNvSpPr/>
            <p:nvPr/>
          </p:nvSpPr>
          <p:spPr>
            <a:xfrm>
              <a:off x="912960" y="319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6" name="Google Shape;2471;p18"/>
            <p:cNvSpPr/>
            <p:nvPr/>
          </p:nvSpPr>
          <p:spPr>
            <a:xfrm>
              <a:off x="86472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7" name="Google Shape;2472;p18"/>
            <p:cNvSpPr/>
            <p:nvPr/>
          </p:nvSpPr>
          <p:spPr>
            <a:xfrm>
              <a:off x="810720" y="319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8" name="Google Shape;2473;p18"/>
            <p:cNvSpPr/>
            <p:nvPr/>
          </p:nvSpPr>
          <p:spPr>
            <a:xfrm>
              <a:off x="768600" y="319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9" name="Google Shape;2474;p18"/>
            <p:cNvSpPr/>
            <p:nvPr/>
          </p:nvSpPr>
          <p:spPr>
            <a:xfrm>
              <a:off x="714240" y="319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" name="Google Shape;2475;p18"/>
            <p:cNvSpPr/>
            <p:nvPr/>
          </p:nvSpPr>
          <p:spPr>
            <a:xfrm>
              <a:off x="66600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1" name="Google Shape;2476;p18"/>
            <p:cNvSpPr/>
            <p:nvPr/>
          </p:nvSpPr>
          <p:spPr>
            <a:xfrm>
              <a:off x="623880" y="319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2" name="Google Shape;2477;p18"/>
            <p:cNvSpPr/>
            <p:nvPr/>
          </p:nvSpPr>
          <p:spPr>
            <a:xfrm>
              <a:off x="912960" y="26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3" name="Google Shape;2478;p18"/>
            <p:cNvSpPr/>
            <p:nvPr/>
          </p:nvSpPr>
          <p:spPr>
            <a:xfrm>
              <a:off x="86472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" name="Google Shape;2479;p18"/>
            <p:cNvSpPr/>
            <p:nvPr/>
          </p:nvSpPr>
          <p:spPr>
            <a:xfrm>
              <a:off x="810720" y="26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" name="Google Shape;2480;p18"/>
            <p:cNvSpPr/>
            <p:nvPr/>
          </p:nvSpPr>
          <p:spPr>
            <a:xfrm>
              <a:off x="768600" y="26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6" name="Google Shape;2481;p18"/>
            <p:cNvSpPr/>
            <p:nvPr/>
          </p:nvSpPr>
          <p:spPr>
            <a:xfrm>
              <a:off x="714240" y="26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7" name="Google Shape;2482;p18"/>
            <p:cNvSpPr/>
            <p:nvPr/>
          </p:nvSpPr>
          <p:spPr>
            <a:xfrm>
              <a:off x="66600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8" name="Google Shape;2483;p18"/>
            <p:cNvSpPr/>
            <p:nvPr/>
          </p:nvSpPr>
          <p:spPr>
            <a:xfrm>
              <a:off x="912960" y="216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9" name="Google Shape;2484;p18"/>
            <p:cNvSpPr/>
            <p:nvPr/>
          </p:nvSpPr>
          <p:spPr>
            <a:xfrm>
              <a:off x="864720" y="216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0" name="Google Shape;2485;p18"/>
            <p:cNvSpPr/>
            <p:nvPr/>
          </p:nvSpPr>
          <p:spPr>
            <a:xfrm>
              <a:off x="810720" y="216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1" name="Google Shape;2486;p18"/>
            <p:cNvSpPr/>
            <p:nvPr/>
          </p:nvSpPr>
          <p:spPr>
            <a:xfrm>
              <a:off x="768600" y="216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2" name="Google Shape;2487;p18"/>
            <p:cNvSpPr/>
            <p:nvPr/>
          </p:nvSpPr>
          <p:spPr>
            <a:xfrm>
              <a:off x="714240" y="216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3" name="Google Shape;2488;p18"/>
            <p:cNvSpPr/>
            <p:nvPr/>
          </p:nvSpPr>
          <p:spPr>
            <a:xfrm>
              <a:off x="912960" y="174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4" name="Google Shape;2489;p18"/>
            <p:cNvSpPr/>
            <p:nvPr/>
          </p:nvSpPr>
          <p:spPr>
            <a:xfrm>
              <a:off x="864720" y="174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5" name="Google Shape;2490;p18"/>
            <p:cNvSpPr/>
            <p:nvPr/>
          </p:nvSpPr>
          <p:spPr>
            <a:xfrm>
              <a:off x="810720" y="174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" name="Google Shape;2491;p18"/>
            <p:cNvSpPr/>
            <p:nvPr/>
          </p:nvSpPr>
          <p:spPr>
            <a:xfrm>
              <a:off x="768600" y="174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7" name="Google Shape;2492;p18"/>
            <p:cNvSpPr/>
            <p:nvPr/>
          </p:nvSpPr>
          <p:spPr>
            <a:xfrm>
              <a:off x="95508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8" name="Google Shape;2493;p18"/>
            <p:cNvSpPr/>
            <p:nvPr/>
          </p:nvSpPr>
          <p:spPr>
            <a:xfrm>
              <a:off x="1002960" y="8485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9" name="Google Shape;2494;p18"/>
            <p:cNvSpPr/>
            <p:nvPr/>
          </p:nvSpPr>
          <p:spPr>
            <a:xfrm>
              <a:off x="1045080" y="8485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" name="Google Shape;2495;p18"/>
            <p:cNvSpPr/>
            <p:nvPr/>
          </p:nvSpPr>
          <p:spPr>
            <a:xfrm>
              <a:off x="109944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" name="Google Shape;2496;p18"/>
            <p:cNvSpPr/>
            <p:nvPr/>
          </p:nvSpPr>
          <p:spPr>
            <a:xfrm>
              <a:off x="114732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" name="Google Shape;2497;p18"/>
            <p:cNvSpPr/>
            <p:nvPr/>
          </p:nvSpPr>
          <p:spPr>
            <a:xfrm>
              <a:off x="119556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" name="Google Shape;2498;p18"/>
            <p:cNvSpPr/>
            <p:nvPr/>
          </p:nvSpPr>
          <p:spPr>
            <a:xfrm>
              <a:off x="124380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4" name="Google Shape;2499;p18"/>
            <p:cNvSpPr/>
            <p:nvPr/>
          </p:nvSpPr>
          <p:spPr>
            <a:xfrm>
              <a:off x="129168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5" name="Google Shape;2500;p18"/>
            <p:cNvSpPr/>
            <p:nvPr/>
          </p:nvSpPr>
          <p:spPr>
            <a:xfrm>
              <a:off x="133992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6" name="Google Shape;2501;p18"/>
            <p:cNvSpPr/>
            <p:nvPr/>
          </p:nvSpPr>
          <p:spPr>
            <a:xfrm>
              <a:off x="138816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7" name="Google Shape;2502;p18"/>
            <p:cNvSpPr/>
            <p:nvPr/>
          </p:nvSpPr>
          <p:spPr>
            <a:xfrm>
              <a:off x="143640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8" name="Google Shape;2503;p18"/>
            <p:cNvSpPr/>
            <p:nvPr/>
          </p:nvSpPr>
          <p:spPr>
            <a:xfrm>
              <a:off x="148428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9" name="Google Shape;2504;p18"/>
            <p:cNvSpPr/>
            <p:nvPr/>
          </p:nvSpPr>
          <p:spPr>
            <a:xfrm>
              <a:off x="1532520" y="8485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0" name="Google Shape;2505;p18"/>
            <p:cNvSpPr/>
            <p:nvPr/>
          </p:nvSpPr>
          <p:spPr>
            <a:xfrm>
              <a:off x="95508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" name="Google Shape;2506;p18"/>
            <p:cNvSpPr/>
            <p:nvPr/>
          </p:nvSpPr>
          <p:spPr>
            <a:xfrm>
              <a:off x="1002960" y="8006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" name="Google Shape;2507;p18"/>
            <p:cNvSpPr/>
            <p:nvPr/>
          </p:nvSpPr>
          <p:spPr>
            <a:xfrm>
              <a:off x="1045080" y="8006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" name="Google Shape;2508;p18"/>
            <p:cNvSpPr/>
            <p:nvPr/>
          </p:nvSpPr>
          <p:spPr>
            <a:xfrm>
              <a:off x="109944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" name="Google Shape;2509;p18"/>
            <p:cNvSpPr/>
            <p:nvPr/>
          </p:nvSpPr>
          <p:spPr>
            <a:xfrm>
              <a:off x="114732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" name="Google Shape;2510;p18"/>
            <p:cNvSpPr/>
            <p:nvPr/>
          </p:nvSpPr>
          <p:spPr>
            <a:xfrm>
              <a:off x="119556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" name="Google Shape;2511;p18"/>
            <p:cNvSpPr/>
            <p:nvPr/>
          </p:nvSpPr>
          <p:spPr>
            <a:xfrm>
              <a:off x="124380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" name="Google Shape;2512;p18"/>
            <p:cNvSpPr/>
            <p:nvPr/>
          </p:nvSpPr>
          <p:spPr>
            <a:xfrm>
              <a:off x="129168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" name="Google Shape;2513;p18"/>
            <p:cNvSpPr/>
            <p:nvPr/>
          </p:nvSpPr>
          <p:spPr>
            <a:xfrm>
              <a:off x="133992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" name="Google Shape;2514;p18"/>
            <p:cNvSpPr/>
            <p:nvPr/>
          </p:nvSpPr>
          <p:spPr>
            <a:xfrm>
              <a:off x="138816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" name="Google Shape;2515;p18"/>
            <p:cNvSpPr/>
            <p:nvPr/>
          </p:nvSpPr>
          <p:spPr>
            <a:xfrm>
              <a:off x="143640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" name="Google Shape;2516;p18"/>
            <p:cNvSpPr/>
            <p:nvPr/>
          </p:nvSpPr>
          <p:spPr>
            <a:xfrm>
              <a:off x="148428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" name="Google Shape;2517;p18"/>
            <p:cNvSpPr/>
            <p:nvPr/>
          </p:nvSpPr>
          <p:spPr>
            <a:xfrm>
              <a:off x="153252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" name="Google Shape;2518;p18"/>
            <p:cNvSpPr/>
            <p:nvPr/>
          </p:nvSpPr>
          <p:spPr>
            <a:xfrm>
              <a:off x="158076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" name="Google Shape;2519;p18"/>
            <p:cNvSpPr/>
            <p:nvPr/>
          </p:nvSpPr>
          <p:spPr>
            <a:xfrm>
              <a:off x="1628640" y="8006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" name="Google Shape;2520;p18"/>
            <p:cNvSpPr/>
            <p:nvPr/>
          </p:nvSpPr>
          <p:spPr>
            <a:xfrm>
              <a:off x="95508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" name="Google Shape;2521;p18"/>
            <p:cNvSpPr/>
            <p:nvPr/>
          </p:nvSpPr>
          <p:spPr>
            <a:xfrm>
              <a:off x="1002960" y="74628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" name="Google Shape;2522;p18"/>
            <p:cNvSpPr/>
            <p:nvPr/>
          </p:nvSpPr>
          <p:spPr>
            <a:xfrm>
              <a:off x="1045080" y="74628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" name="Google Shape;2523;p18"/>
            <p:cNvSpPr/>
            <p:nvPr/>
          </p:nvSpPr>
          <p:spPr>
            <a:xfrm>
              <a:off x="109944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" name="Google Shape;2524;p18"/>
            <p:cNvSpPr/>
            <p:nvPr/>
          </p:nvSpPr>
          <p:spPr>
            <a:xfrm>
              <a:off x="114732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" name="Google Shape;2525;p18"/>
            <p:cNvSpPr/>
            <p:nvPr/>
          </p:nvSpPr>
          <p:spPr>
            <a:xfrm>
              <a:off x="119556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" name="Google Shape;2526;p18"/>
            <p:cNvSpPr/>
            <p:nvPr/>
          </p:nvSpPr>
          <p:spPr>
            <a:xfrm>
              <a:off x="124380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" name="Google Shape;2527;p18"/>
            <p:cNvSpPr/>
            <p:nvPr/>
          </p:nvSpPr>
          <p:spPr>
            <a:xfrm>
              <a:off x="129168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" name="Google Shape;2528;p18"/>
            <p:cNvSpPr/>
            <p:nvPr/>
          </p:nvSpPr>
          <p:spPr>
            <a:xfrm>
              <a:off x="133992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" name="Google Shape;2529;p18"/>
            <p:cNvSpPr/>
            <p:nvPr/>
          </p:nvSpPr>
          <p:spPr>
            <a:xfrm>
              <a:off x="138816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" name="Google Shape;2530;p18"/>
            <p:cNvSpPr/>
            <p:nvPr/>
          </p:nvSpPr>
          <p:spPr>
            <a:xfrm>
              <a:off x="143640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" name="Google Shape;2531;p18"/>
            <p:cNvSpPr/>
            <p:nvPr/>
          </p:nvSpPr>
          <p:spPr>
            <a:xfrm>
              <a:off x="148428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" name="Google Shape;2532;p18"/>
            <p:cNvSpPr/>
            <p:nvPr/>
          </p:nvSpPr>
          <p:spPr>
            <a:xfrm>
              <a:off x="153252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" name="Google Shape;2533;p18"/>
            <p:cNvSpPr/>
            <p:nvPr/>
          </p:nvSpPr>
          <p:spPr>
            <a:xfrm>
              <a:off x="158076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" name="Google Shape;2534;p18"/>
            <p:cNvSpPr/>
            <p:nvPr/>
          </p:nvSpPr>
          <p:spPr>
            <a:xfrm>
              <a:off x="1628640" y="74628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" name="Google Shape;2535;p18"/>
            <p:cNvSpPr/>
            <p:nvPr/>
          </p:nvSpPr>
          <p:spPr>
            <a:xfrm>
              <a:off x="95508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" name="Google Shape;2536;p18"/>
            <p:cNvSpPr/>
            <p:nvPr/>
          </p:nvSpPr>
          <p:spPr>
            <a:xfrm>
              <a:off x="1002960" y="704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" name="Google Shape;2537;p18"/>
            <p:cNvSpPr/>
            <p:nvPr/>
          </p:nvSpPr>
          <p:spPr>
            <a:xfrm>
              <a:off x="1045080" y="704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" name="Google Shape;2538;p18"/>
            <p:cNvSpPr/>
            <p:nvPr/>
          </p:nvSpPr>
          <p:spPr>
            <a:xfrm>
              <a:off x="109944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4" name="Google Shape;2539;p18"/>
            <p:cNvSpPr/>
            <p:nvPr/>
          </p:nvSpPr>
          <p:spPr>
            <a:xfrm>
              <a:off x="114732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" name="Google Shape;2540;p18"/>
            <p:cNvSpPr/>
            <p:nvPr/>
          </p:nvSpPr>
          <p:spPr>
            <a:xfrm>
              <a:off x="119556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" name="Google Shape;2541;p18"/>
            <p:cNvSpPr/>
            <p:nvPr/>
          </p:nvSpPr>
          <p:spPr>
            <a:xfrm>
              <a:off x="124380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" name="Google Shape;2542;p18"/>
            <p:cNvSpPr/>
            <p:nvPr/>
          </p:nvSpPr>
          <p:spPr>
            <a:xfrm>
              <a:off x="129168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" name="Google Shape;2543;p18"/>
            <p:cNvSpPr/>
            <p:nvPr/>
          </p:nvSpPr>
          <p:spPr>
            <a:xfrm>
              <a:off x="133992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" name="Google Shape;2544;p18"/>
            <p:cNvSpPr/>
            <p:nvPr/>
          </p:nvSpPr>
          <p:spPr>
            <a:xfrm>
              <a:off x="138816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" name="Google Shape;2545;p18"/>
            <p:cNvSpPr/>
            <p:nvPr/>
          </p:nvSpPr>
          <p:spPr>
            <a:xfrm>
              <a:off x="143640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" name="Google Shape;2546;p18"/>
            <p:cNvSpPr/>
            <p:nvPr/>
          </p:nvSpPr>
          <p:spPr>
            <a:xfrm>
              <a:off x="148428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" name="Google Shape;2547;p18"/>
            <p:cNvSpPr/>
            <p:nvPr/>
          </p:nvSpPr>
          <p:spPr>
            <a:xfrm>
              <a:off x="153252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" name="Google Shape;2548;p18"/>
            <p:cNvSpPr/>
            <p:nvPr/>
          </p:nvSpPr>
          <p:spPr>
            <a:xfrm>
              <a:off x="158076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" name="Google Shape;2549;p18"/>
            <p:cNvSpPr/>
            <p:nvPr/>
          </p:nvSpPr>
          <p:spPr>
            <a:xfrm>
              <a:off x="1628640" y="704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" name="Google Shape;2550;p18"/>
            <p:cNvSpPr/>
            <p:nvPr/>
          </p:nvSpPr>
          <p:spPr>
            <a:xfrm>
              <a:off x="95508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" name="Google Shape;2551;p18"/>
            <p:cNvSpPr/>
            <p:nvPr/>
          </p:nvSpPr>
          <p:spPr>
            <a:xfrm>
              <a:off x="1002960" y="6501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" name="Google Shape;2552;p18"/>
            <p:cNvSpPr/>
            <p:nvPr/>
          </p:nvSpPr>
          <p:spPr>
            <a:xfrm>
              <a:off x="1045080" y="6501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" name="Google Shape;2553;p18"/>
            <p:cNvSpPr/>
            <p:nvPr/>
          </p:nvSpPr>
          <p:spPr>
            <a:xfrm>
              <a:off x="109944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" name="Google Shape;2554;p18"/>
            <p:cNvSpPr/>
            <p:nvPr/>
          </p:nvSpPr>
          <p:spPr>
            <a:xfrm>
              <a:off x="114732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" name="Google Shape;2555;p18"/>
            <p:cNvSpPr/>
            <p:nvPr/>
          </p:nvSpPr>
          <p:spPr>
            <a:xfrm>
              <a:off x="119556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" name="Google Shape;2556;p18"/>
            <p:cNvSpPr/>
            <p:nvPr/>
          </p:nvSpPr>
          <p:spPr>
            <a:xfrm>
              <a:off x="124380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" name="Google Shape;2557;p18"/>
            <p:cNvSpPr/>
            <p:nvPr/>
          </p:nvSpPr>
          <p:spPr>
            <a:xfrm>
              <a:off x="129168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" name="Google Shape;2558;p18"/>
            <p:cNvSpPr/>
            <p:nvPr/>
          </p:nvSpPr>
          <p:spPr>
            <a:xfrm>
              <a:off x="133992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" name="Google Shape;2559;p18"/>
            <p:cNvSpPr/>
            <p:nvPr/>
          </p:nvSpPr>
          <p:spPr>
            <a:xfrm>
              <a:off x="138816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" name="Google Shape;2560;p18"/>
            <p:cNvSpPr/>
            <p:nvPr/>
          </p:nvSpPr>
          <p:spPr>
            <a:xfrm>
              <a:off x="143640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" name="Google Shape;2561;p18"/>
            <p:cNvSpPr/>
            <p:nvPr/>
          </p:nvSpPr>
          <p:spPr>
            <a:xfrm>
              <a:off x="148428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" name="Google Shape;2562;p18"/>
            <p:cNvSpPr/>
            <p:nvPr/>
          </p:nvSpPr>
          <p:spPr>
            <a:xfrm>
              <a:off x="153252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" name="Google Shape;2563;p18"/>
            <p:cNvSpPr/>
            <p:nvPr/>
          </p:nvSpPr>
          <p:spPr>
            <a:xfrm>
              <a:off x="158076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" name="Google Shape;2564;p18"/>
            <p:cNvSpPr/>
            <p:nvPr/>
          </p:nvSpPr>
          <p:spPr>
            <a:xfrm>
              <a:off x="1628640" y="6501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" name="Google Shape;2565;p18"/>
            <p:cNvSpPr/>
            <p:nvPr/>
          </p:nvSpPr>
          <p:spPr>
            <a:xfrm>
              <a:off x="95508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" name="Google Shape;2566;p18"/>
            <p:cNvSpPr/>
            <p:nvPr/>
          </p:nvSpPr>
          <p:spPr>
            <a:xfrm>
              <a:off x="1002960" y="60804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" name="Google Shape;2567;p18"/>
            <p:cNvSpPr/>
            <p:nvPr/>
          </p:nvSpPr>
          <p:spPr>
            <a:xfrm>
              <a:off x="1045080" y="60804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" name="Google Shape;2568;p18"/>
            <p:cNvSpPr/>
            <p:nvPr/>
          </p:nvSpPr>
          <p:spPr>
            <a:xfrm>
              <a:off x="109944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" name="Google Shape;2569;p18"/>
            <p:cNvSpPr/>
            <p:nvPr/>
          </p:nvSpPr>
          <p:spPr>
            <a:xfrm>
              <a:off x="114732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" name="Google Shape;2570;p18"/>
            <p:cNvSpPr/>
            <p:nvPr/>
          </p:nvSpPr>
          <p:spPr>
            <a:xfrm>
              <a:off x="119556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" name="Google Shape;2571;p18"/>
            <p:cNvSpPr/>
            <p:nvPr/>
          </p:nvSpPr>
          <p:spPr>
            <a:xfrm>
              <a:off x="124380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7" name="Google Shape;2572;p18"/>
            <p:cNvSpPr/>
            <p:nvPr/>
          </p:nvSpPr>
          <p:spPr>
            <a:xfrm>
              <a:off x="129168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8" name="Google Shape;2573;p18"/>
            <p:cNvSpPr/>
            <p:nvPr/>
          </p:nvSpPr>
          <p:spPr>
            <a:xfrm>
              <a:off x="133992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9" name="Google Shape;2574;p18"/>
            <p:cNvSpPr/>
            <p:nvPr/>
          </p:nvSpPr>
          <p:spPr>
            <a:xfrm>
              <a:off x="138816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0" name="Google Shape;2575;p18"/>
            <p:cNvSpPr/>
            <p:nvPr/>
          </p:nvSpPr>
          <p:spPr>
            <a:xfrm>
              <a:off x="143640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1" name="Google Shape;2576;p18"/>
            <p:cNvSpPr/>
            <p:nvPr/>
          </p:nvSpPr>
          <p:spPr>
            <a:xfrm>
              <a:off x="148428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2" name="Google Shape;2577;p18"/>
            <p:cNvSpPr/>
            <p:nvPr/>
          </p:nvSpPr>
          <p:spPr>
            <a:xfrm>
              <a:off x="153252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3" name="Google Shape;2578;p18"/>
            <p:cNvSpPr/>
            <p:nvPr/>
          </p:nvSpPr>
          <p:spPr>
            <a:xfrm>
              <a:off x="158076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4" name="Google Shape;2579;p18"/>
            <p:cNvSpPr/>
            <p:nvPr/>
          </p:nvSpPr>
          <p:spPr>
            <a:xfrm>
              <a:off x="1628640" y="60804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5" name="Google Shape;2580;p18"/>
            <p:cNvSpPr/>
            <p:nvPr/>
          </p:nvSpPr>
          <p:spPr>
            <a:xfrm>
              <a:off x="95508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6" name="Google Shape;2581;p18"/>
            <p:cNvSpPr/>
            <p:nvPr/>
          </p:nvSpPr>
          <p:spPr>
            <a:xfrm>
              <a:off x="1002960" y="5598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7" name="Google Shape;2582;p18"/>
            <p:cNvSpPr/>
            <p:nvPr/>
          </p:nvSpPr>
          <p:spPr>
            <a:xfrm>
              <a:off x="1045080" y="5598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8" name="Google Shape;2583;p18"/>
            <p:cNvSpPr/>
            <p:nvPr/>
          </p:nvSpPr>
          <p:spPr>
            <a:xfrm>
              <a:off x="109944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9" name="Google Shape;2584;p18"/>
            <p:cNvSpPr/>
            <p:nvPr/>
          </p:nvSpPr>
          <p:spPr>
            <a:xfrm>
              <a:off x="114732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0" name="Google Shape;2585;p18"/>
            <p:cNvSpPr/>
            <p:nvPr/>
          </p:nvSpPr>
          <p:spPr>
            <a:xfrm>
              <a:off x="119556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1" name="Google Shape;2586;p18"/>
            <p:cNvSpPr/>
            <p:nvPr/>
          </p:nvSpPr>
          <p:spPr>
            <a:xfrm>
              <a:off x="124380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2" name="Google Shape;2587;p18"/>
            <p:cNvSpPr/>
            <p:nvPr/>
          </p:nvSpPr>
          <p:spPr>
            <a:xfrm>
              <a:off x="129168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3" name="Google Shape;2588;p18"/>
            <p:cNvSpPr/>
            <p:nvPr/>
          </p:nvSpPr>
          <p:spPr>
            <a:xfrm>
              <a:off x="133992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4" name="Google Shape;2589;p18"/>
            <p:cNvSpPr/>
            <p:nvPr/>
          </p:nvSpPr>
          <p:spPr>
            <a:xfrm>
              <a:off x="138816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5" name="Google Shape;2590;p18"/>
            <p:cNvSpPr/>
            <p:nvPr/>
          </p:nvSpPr>
          <p:spPr>
            <a:xfrm>
              <a:off x="143640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6" name="Google Shape;2591;p18"/>
            <p:cNvSpPr/>
            <p:nvPr/>
          </p:nvSpPr>
          <p:spPr>
            <a:xfrm>
              <a:off x="148428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7" name="Google Shape;2592;p18"/>
            <p:cNvSpPr/>
            <p:nvPr/>
          </p:nvSpPr>
          <p:spPr>
            <a:xfrm>
              <a:off x="1532520" y="5598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8" name="Google Shape;2593;p18"/>
            <p:cNvSpPr/>
            <p:nvPr/>
          </p:nvSpPr>
          <p:spPr>
            <a:xfrm>
              <a:off x="95508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9" name="Google Shape;2594;p18"/>
            <p:cNvSpPr/>
            <p:nvPr/>
          </p:nvSpPr>
          <p:spPr>
            <a:xfrm>
              <a:off x="1002960" y="5058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0" name="Google Shape;2595;p18"/>
            <p:cNvSpPr/>
            <p:nvPr/>
          </p:nvSpPr>
          <p:spPr>
            <a:xfrm>
              <a:off x="1045080" y="5058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1" name="Google Shape;2596;p18"/>
            <p:cNvSpPr/>
            <p:nvPr/>
          </p:nvSpPr>
          <p:spPr>
            <a:xfrm>
              <a:off x="109944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2" name="Google Shape;2597;p18"/>
            <p:cNvSpPr/>
            <p:nvPr/>
          </p:nvSpPr>
          <p:spPr>
            <a:xfrm>
              <a:off x="114732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3" name="Google Shape;2598;p18"/>
            <p:cNvSpPr/>
            <p:nvPr/>
          </p:nvSpPr>
          <p:spPr>
            <a:xfrm>
              <a:off x="119556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4" name="Google Shape;2599;p18"/>
            <p:cNvSpPr/>
            <p:nvPr/>
          </p:nvSpPr>
          <p:spPr>
            <a:xfrm>
              <a:off x="124380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5" name="Google Shape;2600;p18"/>
            <p:cNvSpPr/>
            <p:nvPr/>
          </p:nvSpPr>
          <p:spPr>
            <a:xfrm>
              <a:off x="129168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6" name="Google Shape;2601;p18"/>
            <p:cNvSpPr/>
            <p:nvPr/>
          </p:nvSpPr>
          <p:spPr>
            <a:xfrm>
              <a:off x="133992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7" name="Google Shape;2602;p18"/>
            <p:cNvSpPr/>
            <p:nvPr/>
          </p:nvSpPr>
          <p:spPr>
            <a:xfrm>
              <a:off x="138816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8" name="Google Shape;2603;p18"/>
            <p:cNvSpPr/>
            <p:nvPr/>
          </p:nvSpPr>
          <p:spPr>
            <a:xfrm>
              <a:off x="143640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9" name="Google Shape;2604;p18"/>
            <p:cNvSpPr/>
            <p:nvPr/>
          </p:nvSpPr>
          <p:spPr>
            <a:xfrm>
              <a:off x="1484280" y="5058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0" name="Google Shape;2605;p18"/>
            <p:cNvSpPr/>
            <p:nvPr/>
          </p:nvSpPr>
          <p:spPr>
            <a:xfrm>
              <a:off x="95508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1" name="Google Shape;2606;p18"/>
            <p:cNvSpPr/>
            <p:nvPr/>
          </p:nvSpPr>
          <p:spPr>
            <a:xfrm>
              <a:off x="1002960" y="4636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2" name="Google Shape;2607;p18"/>
            <p:cNvSpPr/>
            <p:nvPr/>
          </p:nvSpPr>
          <p:spPr>
            <a:xfrm>
              <a:off x="1045080" y="4636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3" name="Google Shape;2608;p18"/>
            <p:cNvSpPr/>
            <p:nvPr/>
          </p:nvSpPr>
          <p:spPr>
            <a:xfrm>
              <a:off x="109944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4" name="Google Shape;2609;p18"/>
            <p:cNvSpPr/>
            <p:nvPr/>
          </p:nvSpPr>
          <p:spPr>
            <a:xfrm>
              <a:off x="114732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5" name="Google Shape;2610;p18"/>
            <p:cNvSpPr/>
            <p:nvPr/>
          </p:nvSpPr>
          <p:spPr>
            <a:xfrm>
              <a:off x="119556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6" name="Google Shape;2611;p18"/>
            <p:cNvSpPr/>
            <p:nvPr/>
          </p:nvSpPr>
          <p:spPr>
            <a:xfrm>
              <a:off x="124380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" name="Google Shape;2612;p18"/>
            <p:cNvSpPr/>
            <p:nvPr/>
          </p:nvSpPr>
          <p:spPr>
            <a:xfrm>
              <a:off x="129168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" name="Google Shape;2613;p18"/>
            <p:cNvSpPr/>
            <p:nvPr/>
          </p:nvSpPr>
          <p:spPr>
            <a:xfrm>
              <a:off x="133992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" name="Google Shape;2614;p18"/>
            <p:cNvSpPr/>
            <p:nvPr/>
          </p:nvSpPr>
          <p:spPr>
            <a:xfrm>
              <a:off x="138816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" name="Google Shape;2615;p18"/>
            <p:cNvSpPr/>
            <p:nvPr/>
          </p:nvSpPr>
          <p:spPr>
            <a:xfrm>
              <a:off x="143640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1" name="Google Shape;2616;p18"/>
            <p:cNvSpPr/>
            <p:nvPr/>
          </p:nvSpPr>
          <p:spPr>
            <a:xfrm>
              <a:off x="1484280" y="4636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" name="Google Shape;2617;p18"/>
            <p:cNvSpPr/>
            <p:nvPr/>
          </p:nvSpPr>
          <p:spPr>
            <a:xfrm>
              <a:off x="95508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3" name="Google Shape;2618;p18"/>
            <p:cNvSpPr/>
            <p:nvPr/>
          </p:nvSpPr>
          <p:spPr>
            <a:xfrm>
              <a:off x="1002960" y="4154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4" name="Google Shape;2619;p18"/>
            <p:cNvSpPr/>
            <p:nvPr/>
          </p:nvSpPr>
          <p:spPr>
            <a:xfrm>
              <a:off x="1045080" y="4154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5" name="Google Shape;2620;p18"/>
            <p:cNvSpPr/>
            <p:nvPr/>
          </p:nvSpPr>
          <p:spPr>
            <a:xfrm>
              <a:off x="109944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6" name="Google Shape;2621;p18"/>
            <p:cNvSpPr/>
            <p:nvPr/>
          </p:nvSpPr>
          <p:spPr>
            <a:xfrm>
              <a:off x="114732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7" name="Google Shape;2622;p18"/>
            <p:cNvSpPr/>
            <p:nvPr/>
          </p:nvSpPr>
          <p:spPr>
            <a:xfrm>
              <a:off x="119556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8" name="Google Shape;2623;p18"/>
            <p:cNvSpPr/>
            <p:nvPr/>
          </p:nvSpPr>
          <p:spPr>
            <a:xfrm>
              <a:off x="124380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9" name="Google Shape;2624;p18"/>
            <p:cNvSpPr/>
            <p:nvPr/>
          </p:nvSpPr>
          <p:spPr>
            <a:xfrm>
              <a:off x="129168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" name="Google Shape;2625;p18"/>
            <p:cNvSpPr/>
            <p:nvPr/>
          </p:nvSpPr>
          <p:spPr>
            <a:xfrm>
              <a:off x="133992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" name="Google Shape;2626;p18"/>
            <p:cNvSpPr/>
            <p:nvPr/>
          </p:nvSpPr>
          <p:spPr>
            <a:xfrm>
              <a:off x="138816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" name="Google Shape;2627;p18"/>
            <p:cNvSpPr/>
            <p:nvPr/>
          </p:nvSpPr>
          <p:spPr>
            <a:xfrm>
              <a:off x="1436400" y="4154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" name="Google Shape;2628;p18"/>
            <p:cNvSpPr/>
            <p:nvPr/>
          </p:nvSpPr>
          <p:spPr>
            <a:xfrm>
              <a:off x="95508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" name="Google Shape;2629;p18"/>
            <p:cNvSpPr/>
            <p:nvPr/>
          </p:nvSpPr>
          <p:spPr>
            <a:xfrm>
              <a:off x="1002960" y="3614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2630;p18"/>
            <p:cNvSpPr/>
            <p:nvPr/>
          </p:nvSpPr>
          <p:spPr>
            <a:xfrm>
              <a:off x="1045080" y="3614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" name="Google Shape;2631;p18"/>
            <p:cNvSpPr/>
            <p:nvPr/>
          </p:nvSpPr>
          <p:spPr>
            <a:xfrm>
              <a:off x="109944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" name="Google Shape;2632;p18"/>
            <p:cNvSpPr/>
            <p:nvPr/>
          </p:nvSpPr>
          <p:spPr>
            <a:xfrm>
              <a:off x="114732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" name="Google Shape;2633;p18"/>
            <p:cNvSpPr/>
            <p:nvPr/>
          </p:nvSpPr>
          <p:spPr>
            <a:xfrm>
              <a:off x="119556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" name="Google Shape;2634;p18"/>
            <p:cNvSpPr/>
            <p:nvPr/>
          </p:nvSpPr>
          <p:spPr>
            <a:xfrm>
              <a:off x="1243800" y="3614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2635;p18"/>
            <p:cNvSpPr/>
            <p:nvPr/>
          </p:nvSpPr>
          <p:spPr>
            <a:xfrm>
              <a:off x="95508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" name="Google Shape;2636;p18"/>
            <p:cNvSpPr/>
            <p:nvPr/>
          </p:nvSpPr>
          <p:spPr>
            <a:xfrm>
              <a:off x="1002960" y="3193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" name="Google Shape;2637;p18"/>
            <p:cNvSpPr/>
            <p:nvPr/>
          </p:nvSpPr>
          <p:spPr>
            <a:xfrm>
              <a:off x="1045080" y="3193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" name="Google Shape;2638;p18"/>
            <p:cNvSpPr/>
            <p:nvPr/>
          </p:nvSpPr>
          <p:spPr>
            <a:xfrm>
              <a:off x="109944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" name="Google Shape;2639;p18"/>
            <p:cNvSpPr/>
            <p:nvPr/>
          </p:nvSpPr>
          <p:spPr>
            <a:xfrm>
              <a:off x="114732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" name="Google Shape;2640;p18"/>
            <p:cNvSpPr/>
            <p:nvPr/>
          </p:nvSpPr>
          <p:spPr>
            <a:xfrm>
              <a:off x="119556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" name="Google Shape;2641;p18"/>
            <p:cNvSpPr/>
            <p:nvPr/>
          </p:nvSpPr>
          <p:spPr>
            <a:xfrm>
              <a:off x="1243800" y="3193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" name="Google Shape;2642;p18"/>
            <p:cNvSpPr/>
            <p:nvPr/>
          </p:nvSpPr>
          <p:spPr>
            <a:xfrm>
              <a:off x="95508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" name="Google Shape;2643;p18"/>
            <p:cNvSpPr/>
            <p:nvPr/>
          </p:nvSpPr>
          <p:spPr>
            <a:xfrm>
              <a:off x="1002960" y="26496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" name="Google Shape;2644;p18"/>
            <p:cNvSpPr/>
            <p:nvPr/>
          </p:nvSpPr>
          <p:spPr>
            <a:xfrm>
              <a:off x="1045080" y="26496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" name="Google Shape;2645;p18"/>
            <p:cNvSpPr/>
            <p:nvPr/>
          </p:nvSpPr>
          <p:spPr>
            <a:xfrm>
              <a:off x="109944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" name="Google Shape;2646;p18"/>
            <p:cNvSpPr/>
            <p:nvPr/>
          </p:nvSpPr>
          <p:spPr>
            <a:xfrm>
              <a:off x="114732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" name="Google Shape;2647;p18"/>
            <p:cNvSpPr/>
            <p:nvPr/>
          </p:nvSpPr>
          <p:spPr>
            <a:xfrm>
              <a:off x="1195560" y="26496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" name="Google Shape;2648;p18"/>
            <p:cNvSpPr/>
            <p:nvPr/>
          </p:nvSpPr>
          <p:spPr>
            <a:xfrm>
              <a:off x="955080" y="216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" name="Google Shape;2649;p18"/>
            <p:cNvSpPr/>
            <p:nvPr/>
          </p:nvSpPr>
          <p:spPr>
            <a:xfrm>
              <a:off x="1002960" y="21672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" name="Google Shape;2650;p18"/>
            <p:cNvSpPr/>
            <p:nvPr/>
          </p:nvSpPr>
          <p:spPr>
            <a:xfrm>
              <a:off x="1045080" y="21672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" name="Google Shape;2651;p18"/>
            <p:cNvSpPr/>
            <p:nvPr/>
          </p:nvSpPr>
          <p:spPr>
            <a:xfrm>
              <a:off x="1099440" y="216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" name="Google Shape;2652;p18"/>
            <p:cNvSpPr/>
            <p:nvPr/>
          </p:nvSpPr>
          <p:spPr>
            <a:xfrm>
              <a:off x="1147320" y="21672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" name="Google Shape;2653;p18"/>
            <p:cNvSpPr/>
            <p:nvPr/>
          </p:nvSpPr>
          <p:spPr>
            <a:xfrm>
              <a:off x="955080" y="174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" name="Google Shape;2654;p18"/>
            <p:cNvSpPr/>
            <p:nvPr/>
          </p:nvSpPr>
          <p:spPr>
            <a:xfrm>
              <a:off x="1002960" y="174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" name="Google Shape;2655;p18"/>
            <p:cNvSpPr/>
            <p:nvPr/>
          </p:nvSpPr>
          <p:spPr>
            <a:xfrm>
              <a:off x="1045080" y="174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" name="Google Shape;2656;p18"/>
            <p:cNvSpPr/>
            <p:nvPr/>
          </p:nvSpPr>
          <p:spPr>
            <a:xfrm>
              <a:off x="1099440" y="174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32" name="Google Shape;2657;p18"/>
          <p:cNvGrpSpPr/>
          <p:nvPr/>
        </p:nvGrpSpPr>
        <p:grpSpPr>
          <a:xfrm>
            <a:off x="7969680" y="1388160"/>
            <a:ext cx="1443240" cy="721440"/>
            <a:chOff x="7969680" y="1388160"/>
            <a:chExt cx="1443240" cy="721440"/>
          </a:xfrm>
        </p:grpSpPr>
        <p:sp>
          <p:nvSpPr>
            <p:cNvPr id="333" name="Google Shape;2658;p18"/>
            <p:cNvSpPr/>
            <p:nvPr/>
          </p:nvSpPr>
          <p:spPr>
            <a:xfrm>
              <a:off x="86497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" name="Google Shape;2659;p18"/>
            <p:cNvSpPr/>
            <p:nvPr/>
          </p:nvSpPr>
          <p:spPr>
            <a:xfrm>
              <a:off x="86014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" name="Google Shape;2660;p18"/>
            <p:cNvSpPr/>
            <p:nvPr/>
          </p:nvSpPr>
          <p:spPr>
            <a:xfrm>
              <a:off x="854748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" name="Google Shape;2661;p18"/>
            <p:cNvSpPr/>
            <p:nvPr/>
          </p:nvSpPr>
          <p:spPr>
            <a:xfrm>
              <a:off x="850536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" name="Google Shape;2662;p18"/>
            <p:cNvSpPr/>
            <p:nvPr/>
          </p:nvSpPr>
          <p:spPr>
            <a:xfrm>
              <a:off x="845100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" name="Google Shape;2663;p18"/>
            <p:cNvSpPr/>
            <p:nvPr/>
          </p:nvSpPr>
          <p:spPr>
            <a:xfrm>
              <a:off x="84027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" name="Google Shape;2664;p18"/>
            <p:cNvSpPr/>
            <p:nvPr/>
          </p:nvSpPr>
          <p:spPr>
            <a:xfrm>
              <a:off x="836064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" name="Google Shape;2665;p18"/>
            <p:cNvSpPr/>
            <p:nvPr/>
          </p:nvSpPr>
          <p:spPr>
            <a:xfrm>
              <a:off x="830664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" name="Google Shape;2666;p18"/>
            <p:cNvSpPr/>
            <p:nvPr/>
          </p:nvSpPr>
          <p:spPr>
            <a:xfrm>
              <a:off x="82584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" name="Google Shape;2667;p18"/>
            <p:cNvSpPr/>
            <p:nvPr/>
          </p:nvSpPr>
          <p:spPr>
            <a:xfrm>
              <a:off x="821628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" name="Google Shape;2668;p18"/>
            <p:cNvSpPr/>
            <p:nvPr/>
          </p:nvSpPr>
          <p:spPr>
            <a:xfrm>
              <a:off x="816228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" name="Google Shape;2669;p18"/>
            <p:cNvSpPr/>
            <p:nvPr/>
          </p:nvSpPr>
          <p:spPr>
            <a:xfrm>
              <a:off x="81140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" name="Google Shape;2670;p18"/>
            <p:cNvSpPr/>
            <p:nvPr/>
          </p:nvSpPr>
          <p:spPr>
            <a:xfrm>
              <a:off x="80719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" name="Google Shape;2671;p18"/>
            <p:cNvSpPr/>
            <p:nvPr/>
          </p:nvSpPr>
          <p:spPr>
            <a:xfrm>
              <a:off x="86497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" name="Google Shape;2672;p18"/>
            <p:cNvSpPr/>
            <p:nvPr/>
          </p:nvSpPr>
          <p:spPr>
            <a:xfrm>
              <a:off x="86014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" name="Google Shape;2673;p18"/>
            <p:cNvSpPr/>
            <p:nvPr/>
          </p:nvSpPr>
          <p:spPr>
            <a:xfrm>
              <a:off x="854748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" name="Google Shape;2674;p18"/>
            <p:cNvSpPr/>
            <p:nvPr/>
          </p:nvSpPr>
          <p:spPr>
            <a:xfrm>
              <a:off x="850536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" name="Google Shape;2675;p18"/>
            <p:cNvSpPr/>
            <p:nvPr/>
          </p:nvSpPr>
          <p:spPr>
            <a:xfrm>
              <a:off x="845100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" name="Google Shape;2676;p18"/>
            <p:cNvSpPr/>
            <p:nvPr/>
          </p:nvSpPr>
          <p:spPr>
            <a:xfrm>
              <a:off x="84027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" name="Google Shape;2677;p18"/>
            <p:cNvSpPr/>
            <p:nvPr/>
          </p:nvSpPr>
          <p:spPr>
            <a:xfrm>
              <a:off x="836064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" name="Google Shape;2678;p18"/>
            <p:cNvSpPr/>
            <p:nvPr/>
          </p:nvSpPr>
          <p:spPr>
            <a:xfrm>
              <a:off x="830664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" name="Google Shape;2679;p18"/>
            <p:cNvSpPr/>
            <p:nvPr/>
          </p:nvSpPr>
          <p:spPr>
            <a:xfrm>
              <a:off x="82584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" name="Google Shape;2680;p18"/>
            <p:cNvSpPr/>
            <p:nvPr/>
          </p:nvSpPr>
          <p:spPr>
            <a:xfrm>
              <a:off x="821628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" name="Google Shape;2681;p18"/>
            <p:cNvSpPr/>
            <p:nvPr/>
          </p:nvSpPr>
          <p:spPr>
            <a:xfrm>
              <a:off x="816228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" name="Google Shape;2682;p18"/>
            <p:cNvSpPr/>
            <p:nvPr/>
          </p:nvSpPr>
          <p:spPr>
            <a:xfrm>
              <a:off x="81140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" name="Google Shape;2683;p18"/>
            <p:cNvSpPr/>
            <p:nvPr/>
          </p:nvSpPr>
          <p:spPr>
            <a:xfrm>
              <a:off x="80719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2684;p18"/>
            <p:cNvSpPr/>
            <p:nvPr/>
          </p:nvSpPr>
          <p:spPr>
            <a:xfrm>
              <a:off x="801792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2685;p18"/>
            <p:cNvSpPr/>
            <p:nvPr/>
          </p:nvSpPr>
          <p:spPr>
            <a:xfrm>
              <a:off x="79696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" name="Google Shape;2686;p18"/>
            <p:cNvSpPr/>
            <p:nvPr/>
          </p:nvSpPr>
          <p:spPr>
            <a:xfrm>
              <a:off x="86497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" name="Google Shape;2687;p18"/>
            <p:cNvSpPr/>
            <p:nvPr/>
          </p:nvSpPr>
          <p:spPr>
            <a:xfrm>
              <a:off x="86014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3" name="Google Shape;2688;p18"/>
            <p:cNvSpPr/>
            <p:nvPr/>
          </p:nvSpPr>
          <p:spPr>
            <a:xfrm>
              <a:off x="854748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" name="Google Shape;2689;p18"/>
            <p:cNvSpPr/>
            <p:nvPr/>
          </p:nvSpPr>
          <p:spPr>
            <a:xfrm>
              <a:off x="850536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" name="Google Shape;2690;p18"/>
            <p:cNvSpPr/>
            <p:nvPr/>
          </p:nvSpPr>
          <p:spPr>
            <a:xfrm>
              <a:off x="845100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" name="Google Shape;2691;p18"/>
            <p:cNvSpPr/>
            <p:nvPr/>
          </p:nvSpPr>
          <p:spPr>
            <a:xfrm>
              <a:off x="84027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" name="Google Shape;2692;p18"/>
            <p:cNvSpPr/>
            <p:nvPr/>
          </p:nvSpPr>
          <p:spPr>
            <a:xfrm>
              <a:off x="836064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" name="Google Shape;2693;p18"/>
            <p:cNvSpPr/>
            <p:nvPr/>
          </p:nvSpPr>
          <p:spPr>
            <a:xfrm>
              <a:off x="830664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" name="Google Shape;2694;p18"/>
            <p:cNvSpPr/>
            <p:nvPr/>
          </p:nvSpPr>
          <p:spPr>
            <a:xfrm>
              <a:off x="82584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" name="Google Shape;2695;p18"/>
            <p:cNvSpPr/>
            <p:nvPr/>
          </p:nvSpPr>
          <p:spPr>
            <a:xfrm>
              <a:off x="821628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" name="Google Shape;2696;p18"/>
            <p:cNvSpPr/>
            <p:nvPr/>
          </p:nvSpPr>
          <p:spPr>
            <a:xfrm>
              <a:off x="816228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" name="Google Shape;2697;p18"/>
            <p:cNvSpPr/>
            <p:nvPr/>
          </p:nvSpPr>
          <p:spPr>
            <a:xfrm>
              <a:off x="81140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" name="Google Shape;2698;p18"/>
            <p:cNvSpPr/>
            <p:nvPr/>
          </p:nvSpPr>
          <p:spPr>
            <a:xfrm>
              <a:off x="80719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" name="Google Shape;2699;p18"/>
            <p:cNvSpPr/>
            <p:nvPr/>
          </p:nvSpPr>
          <p:spPr>
            <a:xfrm>
              <a:off x="801792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2700;p18"/>
            <p:cNvSpPr/>
            <p:nvPr/>
          </p:nvSpPr>
          <p:spPr>
            <a:xfrm>
              <a:off x="79696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" name="Google Shape;2701;p18"/>
            <p:cNvSpPr/>
            <p:nvPr/>
          </p:nvSpPr>
          <p:spPr>
            <a:xfrm>
              <a:off x="86497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" name="Google Shape;2702;p18"/>
            <p:cNvSpPr/>
            <p:nvPr/>
          </p:nvSpPr>
          <p:spPr>
            <a:xfrm>
              <a:off x="86014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8" name="Google Shape;2703;p18"/>
            <p:cNvSpPr/>
            <p:nvPr/>
          </p:nvSpPr>
          <p:spPr>
            <a:xfrm>
              <a:off x="854748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9" name="Google Shape;2704;p18"/>
            <p:cNvSpPr/>
            <p:nvPr/>
          </p:nvSpPr>
          <p:spPr>
            <a:xfrm>
              <a:off x="850536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" name="Google Shape;2705;p18"/>
            <p:cNvSpPr/>
            <p:nvPr/>
          </p:nvSpPr>
          <p:spPr>
            <a:xfrm>
              <a:off x="845100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" name="Google Shape;2706;p18"/>
            <p:cNvSpPr/>
            <p:nvPr/>
          </p:nvSpPr>
          <p:spPr>
            <a:xfrm>
              <a:off x="84027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" name="Google Shape;2707;p18"/>
            <p:cNvSpPr/>
            <p:nvPr/>
          </p:nvSpPr>
          <p:spPr>
            <a:xfrm>
              <a:off x="836064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" name="Google Shape;2708;p18"/>
            <p:cNvSpPr/>
            <p:nvPr/>
          </p:nvSpPr>
          <p:spPr>
            <a:xfrm>
              <a:off x="830664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" name="Google Shape;2709;p18"/>
            <p:cNvSpPr/>
            <p:nvPr/>
          </p:nvSpPr>
          <p:spPr>
            <a:xfrm>
              <a:off x="82584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" name="Google Shape;2710;p18"/>
            <p:cNvSpPr/>
            <p:nvPr/>
          </p:nvSpPr>
          <p:spPr>
            <a:xfrm>
              <a:off x="821628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6" name="Google Shape;2711;p18"/>
            <p:cNvSpPr/>
            <p:nvPr/>
          </p:nvSpPr>
          <p:spPr>
            <a:xfrm>
              <a:off x="816228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7" name="Google Shape;2712;p18"/>
            <p:cNvSpPr/>
            <p:nvPr/>
          </p:nvSpPr>
          <p:spPr>
            <a:xfrm>
              <a:off x="81140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8" name="Google Shape;2713;p18"/>
            <p:cNvSpPr/>
            <p:nvPr/>
          </p:nvSpPr>
          <p:spPr>
            <a:xfrm>
              <a:off x="80719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9" name="Google Shape;2714;p18"/>
            <p:cNvSpPr/>
            <p:nvPr/>
          </p:nvSpPr>
          <p:spPr>
            <a:xfrm>
              <a:off x="801792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0" name="Google Shape;2715;p18"/>
            <p:cNvSpPr/>
            <p:nvPr/>
          </p:nvSpPr>
          <p:spPr>
            <a:xfrm>
              <a:off x="79696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" name="Google Shape;2716;p18"/>
            <p:cNvSpPr/>
            <p:nvPr/>
          </p:nvSpPr>
          <p:spPr>
            <a:xfrm>
              <a:off x="86497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2" name="Google Shape;2717;p18"/>
            <p:cNvSpPr/>
            <p:nvPr/>
          </p:nvSpPr>
          <p:spPr>
            <a:xfrm>
              <a:off x="86014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3" name="Google Shape;2718;p18"/>
            <p:cNvSpPr/>
            <p:nvPr/>
          </p:nvSpPr>
          <p:spPr>
            <a:xfrm>
              <a:off x="854748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4" name="Google Shape;2719;p18"/>
            <p:cNvSpPr/>
            <p:nvPr/>
          </p:nvSpPr>
          <p:spPr>
            <a:xfrm>
              <a:off x="850536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5" name="Google Shape;2720;p18"/>
            <p:cNvSpPr/>
            <p:nvPr/>
          </p:nvSpPr>
          <p:spPr>
            <a:xfrm>
              <a:off x="845100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6" name="Google Shape;2721;p18"/>
            <p:cNvSpPr/>
            <p:nvPr/>
          </p:nvSpPr>
          <p:spPr>
            <a:xfrm>
              <a:off x="84027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7" name="Google Shape;2722;p18"/>
            <p:cNvSpPr/>
            <p:nvPr/>
          </p:nvSpPr>
          <p:spPr>
            <a:xfrm>
              <a:off x="836064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8" name="Google Shape;2723;p18"/>
            <p:cNvSpPr/>
            <p:nvPr/>
          </p:nvSpPr>
          <p:spPr>
            <a:xfrm>
              <a:off x="830664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9" name="Google Shape;2724;p18"/>
            <p:cNvSpPr/>
            <p:nvPr/>
          </p:nvSpPr>
          <p:spPr>
            <a:xfrm>
              <a:off x="82584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0" name="Google Shape;2725;p18"/>
            <p:cNvSpPr/>
            <p:nvPr/>
          </p:nvSpPr>
          <p:spPr>
            <a:xfrm>
              <a:off x="821628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1" name="Google Shape;2726;p18"/>
            <p:cNvSpPr/>
            <p:nvPr/>
          </p:nvSpPr>
          <p:spPr>
            <a:xfrm>
              <a:off x="816228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2" name="Google Shape;2727;p18"/>
            <p:cNvSpPr/>
            <p:nvPr/>
          </p:nvSpPr>
          <p:spPr>
            <a:xfrm>
              <a:off x="81140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3" name="Google Shape;2728;p18"/>
            <p:cNvSpPr/>
            <p:nvPr/>
          </p:nvSpPr>
          <p:spPr>
            <a:xfrm>
              <a:off x="80719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4" name="Google Shape;2729;p18"/>
            <p:cNvSpPr/>
            <p:nvPr/>
          </p:nvSpPr>
          <p:spPr>
            <a:xfrm>
              <a:off x="801792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5" name="Google Shape;2730;p18"/>
            <p:cNvSpPr/>
            <p:nvPr/>
          </p:nvSpPr>
          <p:spPr>
            <a:xfrm>
              <a:off x="79696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" name="Google Shape;2731;p18"/>
            <p:cNvSpPr/>
            <p:nvPr/>
          </p:nvSpPr>
          <p:spPr>
            <a:xfrm>
              <a:off x="86497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" name="Google Shape;2732;p18"/>
            <p:cNvSpPr/>
            <p:nvPr/>
          </p:nvSpPr>
          <p:spPr>
            <a:xfrm>
              <a:off x="86014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" name="Google Shape;2733;p18"/>
            <p:cNvSpPr/>
            <p:nvPr/>
          </p:nvSpPr>
          <p:spPr>
            <a:xfrm>
              <a:off x="854748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" name="Google Shape;2734;p18"/>
            <p:cNvSpPr/>
            <p:nvPr/>
          </p:nvSpPr>
          <p:spPr>
            <a:xfrm>
              <a:off x="850536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0" name="Google Shape;2735;p18"/>
            <p:cNvSpPr/>
            <p:nvPr/>
          </p:nvSpPr>
          <p:spPr>
            <a:xfrm>
              <a:off x="845100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1" name="Google Shape;2736;p18"/>
            <p:cNvSpPr/>
            <p:nvPr/>
          </p:nvSpPr>
          <p:spPr>
            <a:xfrm>
              <a:off x="84027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2" name="Google Shape;2737;p18"/>
            <p:cNvSpPr/>
            <p:nvPr/>
          </p:nvSpPr>
          <p:spPr>
            <a:xfrm>
              <a:off x="836064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3" name="Google Shape;2738;p18"/>
            <p:cNvSpPr/>
            <p:nvPr/>
          </p:nvSpPr>
          <p:spPr>
            <a:xfrm>
              <a:off x="830664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" name="Google Shape;2739;p18"/>
            <p:cNvSpPr/>
            <p:nvPr/>
          </p:nvSpPr>
          <p:spPr>
            <a:xfrm>
              <a:off x="82584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5" name="Google Shape;2740;p18"/>
            <p:cNvSpPr/>
            <p:nvPr/>
          </p:nvSpPr>
          <p:spPr>
            <a:xfrm>
              <a:off x="821628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6" name="Google Shape;2741;p18"/>
            <p:cNvSpPr/>
            <p:nvPr/>
          </p:nvSpPr>
          <p:spPr>
            <a:xfrm>
              <a:off x="816228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7" name="Google Shape;2742;p18"/>
            <p:cNvSpPr/>
            <p:nvPr/>
          </p:nvSpPr>
          <p:spPr>
            <a:xfrm>
              <a:off x="81140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" name="Google Shape;2743;p18"/>
            <p:cNvSpPr/>
            <p:nvPr/>
          </p:nvSpPr>
          <p:spPr>
            <a:xfrm>
              <a:off x="80719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9" name="Google Shape;2744;p18"/>
            <p:cNvSpPr/>
            <p:nvPr/>
          </p:nvSpPr>
          <p:spPr>
            <a:xfrm>
              <a:off x="801792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0" name="Google Shape;2745;p18"/>
            <p:cNvSpPr/>
            <p:nvPr/>
          </p:nvSpPr>
          <p:spPr>
            <a:xfrm>
              <a:off x="86497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1" name="Google Shape;2746;p18"/>
            <p:cNvSpPr/>
            <p:nvPr/>
          </p:nvSpPr>
          <p:spPr>
            <a:xfrm>
              <a:off x="86014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2" name="Google Shape;2747;p18"/>
            <p:cNvSpPr/>
            <p:nvPr/>
          </p:nvSpPr>
          <p:spPr>
            <a:xfrm>
              <a:off x="854748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3" name="Google Shape;2748;p18"/>
            <p:cNvSpPr/>
            <p:nvPr/>
          </p:nvSpPr>
          <p:spPr>
            <a:xfrm>
              <a:off x="850536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4" name="Google Shape;2749;p18"/>
            <p:cNvSpPr/>
            <p:nvPr/>
          </p:nvSpPr>
          <p:spPr>
            <a:xfrm>
              <a:off x="845100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5" name="Google Shape;2750;p18"/>
            <p:cNvSpPr/>
            <p:nvPr/>
          </p:nvSpPr>
          <p:spPr>
            <a:xfrm>
              <a:off x="84027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6" name="Google Shape;2751;p18"/>
            <p:cNvSpPr/>
            <p:nvPr/>
          </p:nvSpPr>
          <p:spPr>
            <a:xfrm>
              <a:off x="836064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7" name="Google Shape;2752;p18"/>
            <p:cNvSpPr/>
            <p:nvPr/>
          </p:nvSpPr>
          <p:spPr>
            <a:xfrm>
              <a:off x="830664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8" name="Google Shape;2753;p18"/>
            <p:cNvSpPr/>
            <p:nvPr/>
          </p:nvSpPr>
          <p:spPr>
            <a:xfrm>
              <a:off x="82584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29" name="Google Shape;2754;p18"/>
            <p:cNvSpPr/>
            <p:nvPr/>
          </p:nvSpPr>
          <p:spPr>
            <a:xfrm>
              <a:off x="821628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0" name="Google Shape;2755;p18"/>
            <p:cNvSpPr/>
            <p:nvPr/>
          </p:nvSpPr>
          <p:spPr>
            <a:xfrm>
              <a:off x="816228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1" name="Google Shape;2756;p18"/>
            <p:cNvSpPr/>
            <p:nvPr/>
          </p:nvSpPr>
          <p:spPr>
            <a:xfrm>
              <a:off x="81140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2" name="Google Shape;2757;p18"/>
            <p:cNvSpPr/>
            <p:nvPr/>
          </p:nvSpPr>
          <p:spPr>
            <a:xfrm>
              <a:off x="80719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3" name="Google Shape;2758;p18"/>
            <p:cNvSpPr/>
            <p:nvPr/>
          </p:nvSpPr>
          <p:spPr>
            <a:xfrm>
              <a:off x="864972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4" name="Google Shape;2759;p18"/>
            <p:cNvSpPr/>
            <p:nvPr/>
          </p:nvSpPr>
          <p:spPr>
            <a:xfrm>
              <a:off x="86014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5" name="Google Shape;2760;p18"/>
            <p:cNvSpPr/>
            <p:nvPr/>
          </p:nvSpPr>
          <p:spPr>
            <a:xfrm>
              <a:off x="854748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6" name="Google Shape;2761;p18"/>
            <p:cNvSpPr/>
            <p:nvPr/>
          </p:nvSpPr>
          <p:spPr>
            <a:xfrm>
              <a:off x="850536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7" name="Google Shape;2762;p18"/>
            <p:cNvSpPr/>
            <p:nvPr/>
          </p:nvSpPr>
          <p:spPr>
            <a:xfrm>
              <a:off x="845100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8" name="Google Shape;2763;p18"/>
            <p:cNvSpPr/>
            <p:nvPr/>
          </p:nvSpPr>
          <p:spPr>
            <a:xfrm>
              <a:off x="84027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39" name="Google Shape;2764;p18"/>
            <p:cNvSpPr/>
            <p:nvPr/>
          </p:nvSpPr>
          <p:spPr>
            <a:xfrm>
              <a:off x="836064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0" name="Google Shape;2765;p18"/>
            <p:cNvSpPr/>
            <p:nvPr/>
          </p:nvSpPr>
          <p:spPr>
            <a:xfrm>
              <a:off x="830664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1" name="Google Shape;2766;p18"/>
            <p:cNvSpPr/>
            <p:nvPr/>
          </p:nvSpPr>
          <p:spPr>
            <a:xfrm>
              <a:off x="82584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" name="Google Shape;2767;p18"/>
            <p:cNvSpPr/>
            <p:nvPr/>
          </p:nvSpPr>
          <p:spPr>
            <a:xfrm>
              <a:off x="821628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3" name="Google Shape;2768;p18"/>
            <p:cNvSpPr/>
            <p:nvPr/>
          </p:nvSpPr>
          <p:spPr>
            <a:xfrm>
              <a:off x="816228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4" name="Google Shape;2769;p18"/>
            <p:cNvSpPr/>
            <p:nvPr/>
          </p:nvSpPr>
          <p:spPr>
            <a:xfrm>
              <a:off x="81140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5" name="Google Shape;2770;p18"/>
            <p:cNvSpPr/>
            <p:nvPr/>
          </p:nvSpPr>
          <p:spPr>
            <a:xfrm>
              <a:off x="864972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6" name="Google Shape;2771;p18"/>
            <p:cNvSpPr/>
            <p:nvPr/>
          </p:nvSpPr>
          <p:spPr>
            <a:xfrm>
              <a:off x="86014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7" name="Google Shape;2772;p18"/>
            <p:cNvSpPr/>
            <p:nvPr/>
          </p:nvSpPr>
          <p:spPr>
            <a:xfrm>
              <a:off x="854748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8" name="Google Shape;2773;p18"/>
            <p:cNvSpPr/>
            <p:nvPr/>
          </p:nvSpPr>
          <p:spPr>
            <a:xfrm>
              <a:off x="850536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9" name="Google Shape;2774;p18"/>
            <p:cNvSpPr/>
            <p:nvPr/>
          </p:nvSpPr>
          <p:spPr>
            <a:xfrm>
              <a:off x="845100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0" name="Google Shape;2775;p18"/>
            <p:cNvSpPr/>
            <p:nvPr/>
          </p:nvSpPr>
          <p:spPr>
            <a:xfrm>
              <a:off x="84027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1" name="Google Shape;2776;p18"/>
            <p:cNvSpPr/>
            <p:nvPr/>
          </p:nvSpPr>
          <p:spPr>
            <a:xfrm>
              <a:off x="836064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2" name="Google Shape;2777;p18"/>
            <p:cNvSpPr/>
            <p:nvPr/>
          </p:nvSpPr>
          <p:spPr>
            <a:xfrm>
              <a:off x="830664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3" name="Google Shape;2778;p18"/>
            <p:cNvSpPr/>
            <p:nvPr/>
          </p:nvSpPr>
          <p:spPr>
            <a:xfrm>
              <a:off x="82584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4" name="Google Shape;2779;p18"/>
            <p:cNvSpPr/>
            <p:nvPr/>
          </p:nvSpPr>
          <p:spPr>
            <a:xfrm>
              <a:off x="821628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5" name="Google Shape;2780;p18"/>
            <p:cNvSpPr/>
            <p:nvPr/>
          </p:nvSpPr>
          <p:spPr>
            <a:xfrm>
              <a:off x="816228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6" name="Google Shape;2781;p18"/>
            <p:cNvSpPr/>
            <p:nvPr/>
          </p:nvSpPr>
          <p:spPr>
            <a:xfrm>
              <a:off x="81140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7" name="Google Shape;2782;p18"/>
            <p:cNvSpPr/>
            <p:nvPr/>
          </p:nvSpPr>
          <p:spPr>
            <a:xfrm>
              <a:off x="864972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8" name="Google Shape;2783;p18"/>
            <p:cNvSpPr/>
            <p:nvPr/>
          </p:nvSpPr>
          <p:spPr>
            <a:xfrm>
              <a:off x="86014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9" name="Google Shape;2784;p18"/>
            <p:cNvSpPr/>
            <p:nvPr/>
          </p:nvSpPr>
          <p:spPr>
            <a:xfrm>
              <a:off x="854748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0" name="Google Shape;2785;p18"/>
            <p:cNvSpPr/>
            <p:nvPr/>
          </p:nvSpPr>
          <p:spPr>
            <a:xfrm>
              <a:off x="850536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1" name="Google Shape;2786;p18"/>
            <p:cNvSpPr/>
            <p:nvPr/>
          </p:nvSpPr>
          <p:spPr>
            <a:xfrm>
              <a:off x="845100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2" name="Google Shape;2787;p18"/>
            <p:cNvSpPr/>
            <p:nvPr/>
          </p:nvSpPr>
          <p:spPr>
            <a:xfrm>
              <a:off x="84027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3" name="Google Shape;2788;p18"/>
            <p:cNvSpPr/>
            <p:nvPr/>
          </p:nvSpPr>
          <p:spPr>
            <a:xfrm>
              <a:off x="836064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4" name="Google Shape;2789;p18"/>
            <p:cNvSpPr/>
            <p:nvPr/>
          </p:nvSpPr>
          <p:spPr>
            <a:xfrm>
              <a:off x="830664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5" name="Google Shape;2790;p18"/>
            <p:cNvSpPr/>
            <p:nvPr/>
          </p:nvSpPr>
          <p:spPr>
            <a:xfrm>
              <a:off x="82584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6" name="Google Shape;2791;p18"/>
            <p:cNvSpPr/>
            <p:nvPr/>
          </p:nvSpPr>
          <p:spPr>
            <a:xfrm>
              <a:off x="821628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3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7" name="Google Shape;2792;p18"/>
            <p:cNvSpPr/>
            <p:nvPr/>
          </p:nvSpPr>
          <p:spPr>
            <a:xfrm>
              <a:off x="816228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8" name="Google Shape;2793;p18"/>
            <p:cNvSpPr/>
            <p:nvPr/>
          </p:nvSpPr>
          <p:spPr>
            <a:xfrm>
              <a:off x="864972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9" name="Google Shape;2794;p18"/>
            <p:cNvSpPr/>
            <p:nvPr/>
          </p:nvSpPr>
          <p:spPr>
            <a:xfrm>
              <a:off x="860148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0" name="Google Shape;2795;p18"/>
            <p:cNvSpPr/>
            <p:nvPr/>
          </p:nvSpPr>
          <p:spPr>
            <a:xfrm>
              <a:off x="854748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5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1" name="Google Shape;2796;p18"/>
            <p:cNvSpPr/>
            <p:nvPr/>
          </p:nvSpPr>
          <p:spPr>
            <a:xfrm>
              <a:off x="850536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2" name="Google Shape;2797;p18"/>
            <p:cNvSpPr/>
            <p:nvPr/>
          </p:nvSpPr>
          <p:spPr>
            <a:xfrm>
              <a:off x="845100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5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3" name="Google Shape;2798;p18"/>
            <p:cNvSpPr/>
            <p:nvPr/>
          </p:nvSpPr>
          <p:spPr>
            <a:xfrm>
              <a:off x="840276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4" name="Google Shape;2799;p18"/>
            <p:cNvSpPr/>
            <p:nvPr/>
          </p:nvSpPr>
          <p:spPr>
            <a:xfrm>
              <a:off x="836064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3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5" name="Google Shape;2800;p18"/>
            <p:cNvSpPr/>
            <p:nvPr/>
          </p:nvSpPr>
          <p:spPr>
            <a:xfrm>
              <a:off x="864972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6" name="Google Shape;2801;p18"/>
            <p:cNvSpPr/>
            <p:nvPr/>
          </p:nvSpPr>
          <p:spPr>
            <a:xfrm>
              <a:off x="860148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7" name="Google Shape;2802;p18"/>
            <p:cNvSpPr/>
            <p:nvPr/>
          </p:nvSpPr>
          <p:spPr>
            <a:xfrm>
              <a:off x="854748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8" name="Google Shape;2803;p18"/>
            <p:cNvSpPr/>
            <p:nvPr/>
          </p:nvSpPr>
          <p:spPr>
            <a:xfrm>
              <a:off x="850536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9" name="Google Shape;2804;p18"/>
            <p:cNvSpPr/>
            <p:nvPr/>
          </p:nvSpPr>
          <p:spPr>
            <a:xfrm>
              <a:off x="845100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3" h="8334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0" name="Google Shape;2805;p18"/>
            <p:cNvSpPr/>
            <p:nvPr/>
          </p:nvSpPr>
          <p:spPr>
            <a:xfrm>
              <a:off x="840276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1" name="Google Shape;2806;p18"/>
            <p:cNvSpPr/>
            <p:nvPr/>
          </p:nvSpPr>
          <p:spPr>
            <a:xfrm>
              <a:off x="836064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3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2" name="Google Shape;2807;p18"/>
            <p:cNvSpPr/>
            <p:nvPr/>
          </p:nvSpPr>
          <p:spPr>
            <a:xfrm>
              <a:off x="864972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3" name="Google Shape;2808;p18"/>
            <p:cNvSpPr/>
            <p:nvPr/>
          </p:nvSpPr>
          <p:spPr>
            <a:xfrm>
              <a:off x="860148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4" name="Google Shape;2809;p18"/>
            <p:cNvSpPr/>
            <p:nvPr/>
          </p:nvSpPr>
          <p:spPr>
            <a:xfrm>
              <a:off x="854748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4" h="10713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5" name="Google Shape;2810;p18"/>
            <p:cNvSpPr/>
            <p:nvPr/>
          </p:nvSpPr>
          <p:spPr>
            <a:xfrm>
              <a:off x="850536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6" name="Google Shape;2811;p18"/>
            <p:cNvSpPr/>
            <p:nvPr/>
          </p:nvSpPr>
          <p:spPr>
            <a:xfrm>
              <a:off x="845100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3" h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7" name="Google Shape;2812;p18"/>
            <p:cNvSpPr/>
            <p:nvPr/>
          </p:nvSpPr>
          <p:spPr>
            <a:xfrm>
              <a:off x="840276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8" name="Google Shape;2813;p18"/>
            <p:cNvSpPr/>
            <p:nvPr/>
          </p:nvSpPr>
          <p:spPr>
            <a:xfrm>
              <a:off x="864972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9" name="Google Shape;2814;p18"/>
            <p:cNvSpPr/>
            <p:nvPr/>
          </p:nvSpPr>
          <p:spPr>
            <a:xfrm>
              <a:off x="860148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0" name="Google Shape;2815;p18"/>
            <p:cNvSpPr/>
            <p:nvPr/>
          </p:nvSpPr>
          <p:spPr>
            <a:xfrm>
              <a:off x="854748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4" h="952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1" name="Google Shape;2816;p18"/>
            <p:cNvSpPr/>
            <p:nvPr/>
          </p:nvSpPr>
          <p:spPr>
            <a:xfrm>
              <a:off x="850536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2" name="Google Shape;2817;p18"/>
            <p:cNvSpPr/>
            <p:nvPr/>
          </p:nvSpPr>
          <p:spPr>
            <a:xfrm>
              <a:off x="845100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3" h="952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3" name="Google Shape;2818;p18"/>
            <p:cNvSpPr/>
            <p:nvPr/>
          </p:nvSpPr>
          <p:spPr>
            <a:xfrm>
              <a:off x="864972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" name="Google Shape;2819;p18"/>
            <p:cNvSpPr/>
            <p:nvPr/>
          </p:nvSpPr>
          <p:spPr>
            <a:xfrm>
              <a:off x="860148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5" name="Google Shape;2820;p18"/>
            <p:cNvSpPr/>
            <p:nvPr/>
          </p:nvSpPr>
          <p:spPr>
            <a:xfrm>
              <a:off x="8547480" y="1388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4" h="8333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6" name="Google Shape;2821;p18"/>
            <p:cNvSpPr/>
            <p:nvPr/>
          </p:nvSpPr>
          <p:spPr>
            <a:xfrm>
              <a:off x="850536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" name="Google Shape;2822;p18"/>
            <p:cNvSpPr/>
            <p:nvPr/>
          </p:nvSpPr>
          <p:spPr>
            <a:xfrm>
              <a:off x="86918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8" name="Google Shape;2823;p18"/>
            <p:cNvSpPr/>
            <p:nvPr/>
          </p:nvSpPr>
          <p:spPr>
            <a:xfrm>
              <a:off x="8739720" y="20620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9" name="Google Shape;2824;p18"/>
            <p:cNvSpPr/>
            <p:nvPr/>
          </p:nvSpPr>
          <p:spPr>
            <a:xfrm>
              <a:off x="8781840" y="20620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3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0" name="Google Shape;2825;p18"/>
            <p:cNvSpPr/>
            <p:nvPr/>
          </p:nvSpPr>
          <p:spPr>
            <a:xfrm>
              <a:off x="88362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1" name="Google Shape;2826;p18"/>
            <p:cNvSpPr/>
            <p:nvPr/>
          </p:nvSpPr>
          <p:spPr>
            <a:xfrm>
              <a:off x="88840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2" name="Google Shape;2827;p18"/>
            <p:cNvSpPr/>
            <p:nvPr/>
          </p:nvSpPr>
          <p:spPr>
            <a:xfrm>
              <a:off x="893232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3" name="Google Shape;2828;p18"/>
            <p:cNvSpPr/>
            <p:nvPr/>
          </p:nvSpPr>
          <p:spPr>
            <a:xfrm>
              <a:off x="89805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4" name="Google Shape;2829;p18"/>
            <p:cNvSpPr/>
            <p:nvPr/>
          </p:nvSpPr>
          <p:spPr>
            <a:xfrm>
              <a:off x="902880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5" name="Google Shape;2830;p18"/>
            <p:cNvSpPr/>
            <p:nvPr/>
          </p:nvSpPr>
          <p:spPr>
            <a:xfrm>
              <a:off x="90766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3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6" name="Google Shape;2831;p18"/>
            <p:cNvSpPr/>
            <p:nvPr/>
          </p:nvSpPr>
          <p:spPr>
            <a:xfrm>
              <a:off x="912492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7" name="Google Shape;2832;p18"/>
            <p:cNvSpPr/>
            <p:nvPr/>
          </p:nvSpPr>
          <p:spPr>
            <a:xfrm>
              <a:off x="917316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8" name="Google Shape;2833;p18"/>
            <p:cNvSpPr/>
            <p:nvPr/>
          </p:nvSpPr>
          <p:spPr>
            <a:xfrm>
              <a:off x="922104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9" name="Google Shape;2834;p18"/>
            <p:cNvSpPr/>
            <p:nvPr/>
          </p:nvSpPr>
          <p:spPr>
            <a:xfrm>
              <a:off x="9269280" y="20620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0" name="Google Shape;2835;p18"/>
            <p:cNvSpPr/>
            <p:nvPr/>
          </p:nvSpPr>
          <p:spPr>
            <a:xfrm>
              <a:off x="86918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1" name="Google Shape;2836;p18"/>
            <p:cNvSpPr/>
            <p:nvPr/>
          </p:nvSpPr>
          <p:spPr>
            <a:xfrm>
              <a:off x="8739720" y="201384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2" name="Google Shape;2837;p18"/>
            <p:cNvSpPr/>
            <p:nvPr/>
          </p:nvSpPr>
          <p:spPr>
            <a:xfrm>
              <a:off x="8781840" y="201384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3" name="Google Shape;2838;p18"/>
            <p:cNvSpPr/>
            <p:nvPr/>
          </p:nvSpPr>
          <p:spPr>
            <a:xfrm>
              <a:off x="88362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4" name="Google Shape;2839;p18"/>
            <p:cNvSpPr/>
            <p:nvPr/>
          </p:nvSpPr>
          <p:spPr>
            <a:xfrm>
              <a:off x="88840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5" name="Google Shape;2840;p18"/>
            <p:cNvSpPr/>
            <p:nvPr/>
          </p:nvSpPr>
          <p:spPr>
            <a:xfrm>
              <a:off x="89323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6" name="Google Shape;2841;p18"/>
            <p:cNvSpPr/>
            <p:nvPr/>
          </p:nvSpPr>
          <p:spPr>
            <a:xfrm>
              <a:off x="89805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7" name="Google Shape;2842;p18"/>
            <p:cNvSpPr/>
            <p:nvPr/>
          </p:nvSpPr>
          <p:spPr>
            <a:xfrm>
              <a:off x="90288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8" name="Google Shape;2843;p18"/>
            <p:cNvSpPr/>
            <p:nvPr/>
          </p:nvSpPr>
          <p:spPr>
            <a:xfrm>
              <a:off x="90766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9" name="Google Shape;2844;p18"/>
            <p:cNvSpPr/>
            <p:nvPr/>
          </p:nvSpPr>
          <p:spPr>
            <a:xfrm>
              <a:off x="91249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0" name="Google Shape;2845;p18"/>
            <p:cNvSpPr/>
            <p:nvPr/>
          </p:nvSpPr>
          <p:spPr>
            <a:xfrm>
              <a:off x="917316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1" name="Google Shape;2846;p18"/>
            <p:cNvSpPr/>
            <p:nvPr/>
          </p:nvSpPr>
          <p:spPr>
            <a:xfrm>
              <a:off x="922104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2" name="Google Shape;2847;p18"/>
            <p:cNvSpPr/>
            <p:nvPr/>
          </p:nvSpPr>
          <p:spPr>
            <a:xfrm>
              <a:off x="926928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3" name="Google Shape;2848;p18"/>
            <p:cNvSpPr/>
            <p:nvPr/>
          </p:nvSpPr>
          <p:spPr>
            <a:xfrm>
              <a:off x="931752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4" name="Google Shape;2849;p18"/>
            <p:cNvSpPr/>
            <p:nvPr/>
          </p:nvSpPr>
          <p:spPr>
            <a:xfrm>
              <a:off x="9365400" y="201384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5" name="Google Shape;2850;p18"/>
            <p:cNvSpPr/>
            <p:nvPr/>
          </p:nvSpPr>
          <p:spPr>
            <a:xfrm>
              <a:off x="86918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6" name="Google Shape;2851;p18"/>
            <p:cNvSpPr/>
            <p:nvPr/>
          </p:nvSpPr>
          <p:spPr>
            <a:xfrm>
              <a:off x="8739720" y="19598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" name="Google Shape;2852;p18"/>
            <p:cNvSpPr/>
            <p:nvPr/>
          </p:nvSpPr>
          <p:spPr>
            <a:xfrm>
              <a:off x="8781840" y="19598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" name="Google Shape;2853;p18"/>
            <p:cNvSpPr/>
            <p:nvPr/>
          </p:nvSpPr>
          <p:spPr>
            <a:xfrm>
              <a:off x="88362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" name="Google Shape;2854;p18"/>
            <p:cNvSpPr/>
            <p:nvPr/>
          </p:nvSpPr>
          <p:spPr>
            <a:xfrm>
              <a:off x="88840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" name="Google Shape;2855;p18"/>
            <p:cNvSpPr/>
            <p:nvPr/>
          </p:nvSpPr>
          <p:spPr>
            <a:xfrm>
              <a:off x="89323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" name="Google Shape;2856;p18"/>
            <p:cNvSpPr/>
            <p:nvPr/>
          </p:nvSpPr>
          <p:spPr>
            <a:xfrm>
              <a:off x="89805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" name="Google Shape;2857;p18"/>
            <p:cNvSpPr/>
            <p:nvPr/>
          </p:nvSpPr>
          <p:spPr>
            <a:xfrm>
              <a:off x="90288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" name="Google Shape;2858;p18"/>
            <p:cNvSpPr/>
            <p:nvPr/>
          </p:nvSpPr>
          <p:spPr>
            <a:xfrm>
              <a:off x="90766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" name="Google Shape;2859;p18"/>
            <p:cNvSpPr/>
            <p:nvPr/>
          </p:nvSpPr>
          <p:spPr>
            <a:xfrm>
              <a:off x="91249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" name="Google Shape;2860;p18"/>
            <p:cNvSpPr/>
            <p:nvPr/>
          </p:nvSpPr>
          <p:spPr>
            <a:xfrm>
              <a:off x="917316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" name="Google Shape;2861;p18"/>
            <p:cNvSpPr/>
            <p:nvPr/>
          </p:nvSpPr>
          <p:spPr>
            <a:xfrm>
              <a:off x="922104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" name="Google Shape;2862;p18"/>
            <p:cNvSpPr/>
            <p:nvPr/>
          </p:nvSpPr>
          <p:spPr>
            <a:xfrm>
              <a:off x="926928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" name="Google Shape;2863;p18"/>
            <p:cNvSpPr/>
            <p:nvPr/>
          </p:nvSpPr>
          <p:spPr>
            <a:xfrm>
              <a:off x="931752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" name="Google Shape;2864;p18"/>
            <p:cNvSpPr/>
            <p:nvPr/>
          </p:nvSpPr>
          <p:spPr>
            <a:xfrm>
              <a:off x="9365400" y="19598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" name="Google Shape;2865;p18"/>
            <p:cNvSpPr/>
            <p:nvPr/>
          </p:nvSpPr>
          <p:spPr>
            <a:xfrm>
              <a:off x="86918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" name="Google Shape;2866;p18"/>
            <p:cNvSpPr/>
            <p:nvPr/>
          </p:nvSpPr>
          <p:spPr>
            <a:xfrm>
              <a:off x="8739720" y="19177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" name="Google Shape;2867;p18"/>
            <p:cNvSpPr/>
            <p:nvPr/>
          </p:nvSpPr>
          <p:spPr>
            <a:xfrm>
              <a:off x="8781840" y="19177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" name="Google Shape;2868;p18"/>
            <p:cNvSpPr/>
            <p:nvPr/>
          </p:nvSpPr>
          <p:spPr>
            <a:xfrm>
              <a:off x="88362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4" name="Google Shape;2869;p18"/>
            <p:cNvSpPr/>
            <p:nvPr/>
          </p:nvSpPr>
          <p:spPr>
            <a:xfrm>
              <a:off x="88840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" name="Google Shape;2870;p18"/>
            <p:cNvSpPr/>
            <p:nvPr/>
          </p:nvSpPr>
          <p:spPr>
            <a:xfrm>
              <a:off x="89323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" name="Google Shape;2871;p18"/>
            <p:cNvSpPr/>
            <p:nvPr/>
          </p:nvSpPr>
          <p:spPr>
            <a:xfrm>
              <a:off x="89805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7" name="Google Shape;2872;p18"/>
            <p:cNvSpPr/>
            <p:nvPr/>
          </p:nvSpPr>
          <p:spPr>
            <a:xfrm>
              <a:off x="90288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" name="Google Shape;2873;p18"/>
            <p:cNvSpPr/>
            <p:nvPr/>
          </p:nvSpPr>
          <p:spPr>
            <a:xfrm>
              <a:off x="90766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" name="Google Shape;2874;p18"/>
            <p:cNvSpPr/>
            <p:nvPr/>
          </p:nvSpPr>
          <p:spPr>
            <a:xfrm>
              <a:off x="91249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" name="Google Shape;2875;p18"/>
            <p:cNvSpPr/>
            <p:nvPr/>
          </p:nvSpPr>
          <p:spPr>
            <a:xfrm>
              <a:off x="917316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" name="Google Shape;2876;p18"/>
            <p:cNvSpPr/>
            <p:nvPr/>
          </p:nvSpPr>
          <p:spPr>
            <a:xfrm>
              <a:off x="922104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" name="Google Shape;2877;p18"/>
            <p:cNvSpPr/>
            <p:nvPr/>
          </p:nvSpPr>
          <p:spPr>
            <a:xfrm>
              <a:off x="926928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" name="Google Shape;2878;p18"/>
            <p:cNvSpPr/>
            <p:nvPr/>
          </p:nvSpPr>
          <p:spPr>
            <a:xfrm>
              <a:off x="931752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" name="Google Shape;2879;p18"/>
            <p:cNvSpPr/>
            <p:nvPr/>
          </p:nvSpPr>
          <p:spPr>
            <a:xfrm>
              <a:off x="9365400" y="19177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" name="Google Shape;2880;p18"/>
            <p:cNvSpPr/>
            <p:nvPr/>
          </p:nvSpPr>
          <p:spPr>
            <a:xfrm>
              <a:off x="86918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" name="Google Shape;2881;p18"/>
            <p:cNvSpPr/>
            <p:nvPr/>
          </p:nvSpPr>
          <p:spPr>
            <a:xfrm>
              <a:off x="8739720" y="18637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" name="Google Shape;2882;p18"/>
            <p:cNvSpPr/>
            <p:nvPr/>
          </p:nvSpPr>
          <p:spPr>
            <a:xfrm>
              <a:off x="8781840" y="18637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8" name="Google Shape;2883;p18"/>
            <p:cNvSpPr/>
            <p:nvPr/>
          </p:nvSpPr>
          <p:spPr>
            <a:xfrm>
              <a:off x="88362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" name="Google Shape;2884;p18"/>
            <p:cNvSpPr/>
            <p:nvPr/>
          </p:nvSpPr>
          <p:spPr>
            <a:xfrm>
              <a:off x="88840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" name="Google Shape;2885;p18"/>
            <p:cNvSpPr/>
            <p:nvPr/>
          </p:nvSpPr>
          <p:spPr>
            <a:xfrm>
              <a:off x="89323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" name="Google Shape;2886;p18"/>
            <p:cNvSpPr/>
            <p:nvPr/>
          </p:nvSpPr>
          <p:spPr>
            <a:xfrm>
              <a:off x="89805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" name="Google Shape;2887;p18"/>
            <p:cNvSpPr/>
            <p:nvPr/>
          </p:nvSpPr>
          <p:spPr>
            <a:xfrm>
              <a:off x="90288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" name="Google Shape;2888;p18"/>
            <p:cNvSpPr/>
            <p:nvPr/>
          </p:nvSpPr>
          <p:spPr>
            <a:xfrm>
              <a:off x="90766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" name="Google Shape;2889;p18"/>
            <p:cNvSpPr/>
            <p:nvPr/>
          </p:nvSpPr>
          <p:spPr>
            <a:xfrm>
              <a:off x="91249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" name="Google Shape;2890;p18"/>
            <p:cNvSpPr/>
            <p:nvPr/>
          </p:nvSpPr>
          <p:spPr>
            <a:xfrm>
              <a:off x="917316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" name="Google Shape;2891;p18"/>
            <p:cNvSpPr/>
            <p:nvPr/>
          </p:nvSpPr>
          <p:spPr>
            <a:xfrm>
              <a:off x="922104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7" name="Google Shape;2892;p18"/>
            <p:cNvSpPr/>
            <p:nvPr/>
          </p:nvSpPr>
          <p:spPr>
            <a:xfrm>
              <a:off x="926928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" name="Google Shape;2893;p18"/>
            <p:cNvSpPr/>
            <p:nvPr/>
          </p:nvSpPr>
          <p:spPr>
            <a:xfrm>
              <a:off x="931752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" name="Google Shape;2894;p18"/>
            <p:cNvSpPr/>
            <p:nvPr/>
          </p:nvSpPr>
          <p:spPr>
            <a:xfrm>
              <a:off x="9365400" y="18637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" name="Google Shape;2895;p18"/>
            <p:cNvSpPr/>
            <p:nvPr/>
          </p:nvSpPr>
          <p:spPr>
            <a:xfrm>
              <a:off x="86918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" name="Google Shape;2896;p18"/>
            <p:cNvSpPr/>
            <p:nvPr/>
          </p:nvSpPr>
          <p:spPr>
            <a:xfrm>
              <a:off x="8739720" y="182160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2" name="Google Shape;2897;p18"/>
            <p:cNvSpPr/>
            <p:nvPr/>
          </p:nvSpPr>
          <p:spPr>
            <a:xfrm>
              <a:off x="8781840" y="182160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" name="Google Shape;2898;p18"/>
            <p:cNvSpPr/>
            <p:nvPr/>
          </p:nvSpPr>
          <p:spPr>
            <a:xfrm>
              <a:off x="88362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" name="Google Shape;2899;p18"/>
            <p:cNvSpPr/>
            <p:nvPr/>
          </p:nvSpPr>
          <p:spPr>
            <a:xfrm>
              <a:off x="88840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" name="Google Shape;2900;p18"/>
            <p:cNvSpPr/>
            <p:nvPr/>
          </p:nvSpPr>
          <p:spPr>
            <a:xfrm>
              <a:off x="89323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" name="Google Shape;2901;p18"/>
            <p:cNvSpPr/>
            <p:nvPr/>
          </p:nvSpPr>
          <p:spPr>
            <a:xfrm>
              <a:off x="89805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" name="Google Shape;2902;p18"/>
            <p:cNvSpPr/>
            <p:nvPr/>
          </p:nvSpPr>
          <p:spPr>
            <a:xfrm>
              <a:off x="90288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" name="Google Shape;2903;p18"/>
            <p:cNvSpPr/>
            <p:nvPr/>
          </p:nvSpPr>
          <p:spPr>
            <a:xfrm>
              <a:off x="90766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" name="Google Shape;2904;p18"/>
            <p:cNvSpPr/>
            <p:nvPr/>
          </p:nvSpPr>
          <p:spPr>
            <a:xfrm>
              <a:off x="91249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" name="Google Shape;2905;p18"/>
            <p:cNvSpPr/>
            <p:nvPr/>
          </p:nvSpPr>
          <p:spPr>
            <a:xfrm>
              <a:off x="917316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" name="Google Shape;2906;p18"/>
            <p:cNvSpPr/>
            <p:nvPr/>
          </p:nvSpPr>
          <p:spPr>
            <a:xfrm>
              <a:off x="922104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" name="Google Shape;2907;p18"/>
            <p:cNvSpPr/>
            <p:nvPr/>
          </p:nvSpPr>
          <p:spPr>
            <a:xfrm>
              <a:off x="926928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3" name="Google Shape;2908;p18"/>
            <p:cNvSpPr/>
            <p:nvPr/>
          </p:nvSpPr>
          <p:spPr>
            <a:xfrm>
              <a:off x="931752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" name="Google Shape;2909;p18"/>
            <p:cNvSpPr/>
            <p:nvPr/>
          </p:nvSpPr>
          <p:spPr>
            <a:xfrm>
              <a:off x="9365400" y="182160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" name="Google Shape;2910;p18"/>
            <p:cNvSpPr/>
            <p:nvPr/>
          </p:nvSpPr>
          <p:spPr>
            <a:xfrm>
              <a:off x="86918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" name="Google Shape;2911;p18"/>
            <p:cNvSpPr/>
            <p:nvPr/>
          </p:nvSpPr>
          <p:spPr>
            <a:xfrm>
              <a:off x="8739720" y="177336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" name="Google Shape;2912;p18"/>
            <p:cNvSpPr/>
            <p:nvPr/>
          </p:nvSpPr>
          <p:spPr>
            <a:xfrm>
              <a:off x="8781840" y="177336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" name="Google Shape;2913;p18"/>
            <p:cNvSpPr/>
            <p:nvPr/>
          </p:nvSpPr>
          <p:spPr>
            <a:xfrm>
              <a:off x="88362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" name="Google Shape;2914;p18"/>
            <p:cNvSpPr/>
            <p:nvPr/>
          </p:nvSpPr>
          <p:spPr>
            <a:xfrm>
              <a:off x="88840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" name="Google Shape;2915;p18"/>
            <p:cNvSpPr/>
            <p:nvPr/>
          </p:nvSpPr>
          <p:spPr>
            <a:xfrm>
              <a:off x="893232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" name="Google Shape;2916;p18"/>
            <p:cNvSpPr/>
            <p:nvPr/>
          </p:nvSpPr>
          <p:spPr>
            <a:xfrm>
              <a:off x="89805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2" name="Google Shape;2917;p18"/>
            <p:cNvSpPr/>
            <p:nvPr/>
          </p:nvSpPr>
          <p:spPr>
            <a:xfrm>
              <a:off x="902880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" name="Google Shape;2918;p18"/>
            <p:cNvSpPr/>
            <p:nvPr/>
          </p:nvSpPr>
          <p:spPr>
            <a:xfrm>
              <a:off x="90766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" name="Google Shape;2919;p18"/>
            <p:cNvSpPr/>
            <p:nvPr/>
          </p:nvSpPr>
          <p:spPr>
            <a:xfrm>
              <a:off x="912492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5" name="Google Shape;2920;p18"/>
            <p:cNvSpPr/>
            <p:nvPr/>
          </p:nvSpPr>
          <p:spPr>
            <a:xfrm>
              <a:off x="917316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" name="Google Shape;2921;p18"/>
            <p:cNvSpPr/>
            <p:nvPr/>
          </p:nvSpPr>
          <p:spPr>
            <a:xfrm>
              <a:off x="922104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" name="Google Shape;2922;p18"/>
            <p:cNvSpPr/>
            <p:nvPr/>
          </p:nvSpPr>
          <p:spPr>
            <a:xfrm>
              <a:off x="9269280" y="177336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" name="Google Shape;2923;p18"/>
            <p:cNvSpPr/>
            <p:nvPr/>
          </p:nvSpPr>
          <p:spPr>
            <a:xfrm>
              <a:off x="86918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" name="Google Shape;2924;p18"/>
            <p:cNvSpPr/>
            <p:nvPr/>
          </p:nvSpPr>
          <p:spPr>
            <a:xfrm>
              <a:off x="8739720" y="171900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" name="Google Shape;2925;p18"/>
            <p:cNvSpPr/>
            <p:nvPr/>
          </p:nvSpPr>
          <p:spPr>
            <a:xfrm>
              <a:off x="8781840" y="171900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1" name="Google Shape;2926;p18"/>
            <p:cNvSpPr/>
            <p:nvPr/>
          </p:nvSpPr>
          <p:spPr>
            <a:xfrm>
              <a:off x="88362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" name="Google Shape;2927;p18"/>
            <p:cNvSpPr/>
            <p:nvPr/>
          </p:nvSpPr>
          <p:spPr>
            <a:xfrm>
              <a:off x="88840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" name="Google Shape;2928;p18"/>
            <p:cNvSpPr/>
            <p:nvPr/>
          </p:nvSpPr>
          <p:spPr>
            <a:xfrm>
              <a:off x="893232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" name="Google Shape;2929;p18"/>
            <p:cNvSpPr/>
            <p:nvPr/>
          </p:nvSpPr>
          <p:spPr>
            <a:xfrm>
              <a:off x="89805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" name="Google Shape;2930;p18"/>
            <p:cNvSpPr/>
            <p:nvPr/>
          </p:nvSpPr>
          <p:spPr>
            <a:xfrm>
              <a:off x="902880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" name="Google Shape;2931;p18"/>
            <p:cNvSpPr/>
            <p:nvPr/>
          </p:nvSpPr>
          <p:spPr>
            <a:xfrm>
              <a:off x="907668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6" h="10713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" name="Google Shape;2932;p18"/>
            <p:cNvSpPr/>
            <p:nvPr/>
          </p:nvSpPr>
          <p:spPr>
            <a:xfrm>
              <a:off x="912492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" name="Google Shape;2933;p18"/>
            <p:cNvSpPr/>
            <p:nvPr/>
          </p:nvSpPr>
          <p:spPr>
            <a:xfrm>
              <a:off x="917316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" name="Google Shape;2934;p18"/>
            <p:cNvSpPr/>
            <p:nvPr/>
          </p:nvSpPr>
          <p:spPr>
            <a:xfrm>
              <a:off x="9221040" y="171900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" name="Google Shape;2935;p18"/>
            <p:cNvSpPr/>
            <p:nvPr/>
          </p:nvSpPr>
          <p:spPr>
            <a:xfrm>
              <a:off x="86918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" name="Google Shape;2936;p18"/>
            <p:cNvSpPr/>
            <p:nvPr/>
          </p:nvSpPr>
          <p:spPr>
            <a:xfrm>
              <a:off x="8739720" y="167688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" name="Google Shape;2937;p18"/>
            <p:cNvSpPr/>
            <p:nvPr/>
          </p:nvSpPr>
          <p:spPr>
            <a:xfrm>
              <a:off x="8781840" y="167688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" name="Google Shape;2938;p18"/>
            <p:cNvSpPr/>
            <p:nvPr/>
          </p:nvSpPr>
          <p:spPr>
            <a:xfrm>
              <a:off x="88362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" name="Google Shape;2939;p18"/>
            <p:cNvSpPr/>
            <p:nvPr/>
          </p:nvSpPr>
          <p:spPr>
            <a:xfrm>
              <a:off x="88840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" name="Google Shape;2940;p18"/>
            <p:cNvSpPr/>
            <p:nvPr/>
          </p:nvSpPr>
          <p:spPr>
            <a:xfrm>
              <a:off x="893232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" name="Google Shape;2941;p18"/>
            <p:cNvSpPr/>
            <p:nvPr/>
          </p:nvSpPr>
          <p:spPr>
            <a:xfrm>
              <a:off x="89805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" name="Google Shape;2942;p18"/>
            <p:cNvSpPr/>
            <p:nvPr/>
          </p:nvSpPr>
          <p:spPr>
            <a:xfrm>
              <a:off x="902880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" name="Google Shape;2943;p18"/>
            <p:cNvSpPr/>
            <p:nvPr/>
          </p:nvSpPr>
          <p:spPr>
            <a:xfrm>
              <a:off x="907668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6" h="8334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" name="Google Shape;2944;p18"/>
            <p:cNvSpPr/>
            <p:nvPr/>
          </p:nvSpPr>
          <p:spPr>
            <a:xfrm>
              <a:off x="912492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" name="Google Shape;2945;p18"/>
            <p:cNvSpPr/>
            <p:nvPr/>
          </p:nvSpPr>
          <p:spPr>
            <a:xfrm>
              <a:off x="917316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" name="Google Shape;2946;p18"/>
            <p:cNvSpPr/>
            <p:nvPr/>
          </p:nvSpPr>
          <p:spPr>
            <a:xfrm>
              <a:off x="9221040" y="167688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" name="Google Shape;2947;p18"/>
            <p:cNvSpPr/>
            <p:nvPr/>
          </p:nvSpPr>
          <p:spPr>
            <a:xfrm>
              <a:off x="869184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" name="Google Shape;2948;p18"/>
            <p:cNvSpPr/>
            <p:nvPr/>
          </p:nvSpPr>
          <p:spPr>
            <a:xfrm>
              <a:off x="8739720" y="162900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" name="Google Shape;2949;p18"/>
            <p:cNvSpPr/>
            <p:nvPr/>
          </p:nvSpPr>
          <p:spPr>
            <a:xfrm>
              <a:off x="8781840" y="162900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" name="Google Shape;2950;p18"/>
            <p:cNvSpPr/>
            <p:nvPr/>
          </p:nvSpPr>
          <p:spPr>
            <a:xfrm>
              <a:off x="88362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" name="Google Shape;2951;p18"/>
            <p:cNvSpPr/>
            <p:nvPr/>
          </p:nvSpPr>
          <p:spPr>
            <a:xfrm>
              <a:off x="88840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" name="Google Shape;2952;p18"/>
            <p:cNvSpPr/>
            <p:nvPr/>
          </p:nvSpPr>
          <p:spPr>
            <a:xfrm>
              <a:off x="893232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" name="Google Shape;2953;p18"/>
            <p:cNvSpPr/>
            <p:nvPr/>
          </p:nvSpPr>
          <p:spPr>
            <a:xfrm>
              <a:off x="89805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" name="Google Shape;2954;p18"/>
            <p:cNvSpPr/>
            <p:nvPr/>
          </p:nvSpPr>
          <p:spPr>
            <a:xfrm>
              <a:off x="902880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" name="Google Shape;2955;p18"/>
            <p:cNvSpPr/>
            <p:nvPr/>
          </p:nvSpPr>
          <p:spPr>
            <a:xfrm>
              <a:off x="907668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6" h="9524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" name="Google Shape;2956;p18"/>
            <p:cNvSpPr/>
            <p:nvPr/>
          </p:nvSpPr>
          <p:spPr>
            <a:xfrm>
              <a:off x="912492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" name="Google Shape;2957;p18"/>
            <p:cNvSpPr/>
            <p:nvPr/>
          </p:nvSpPr>
          <p:spPr>
            <a:xfrm>
              <a:off x="9173160" y="162900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" name="Google Shape;2958;p18"/>
            <p:cNvSpPr/>
            <p:nvPr/>
          </p:nvSpPr>
          <p:spPr>
            <a:xfrm>
              <a:off x="869184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" name="Google Shape;2959;p18"/>
            <p:cNvSpPr/>
            <p:nvPr/>
          </p:nvSpPr>
          <p:spPr>
            <a:xfrm>
              <a:off x="8739720" y="157464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5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" name="Google Shape;2960;p18"/>
            <p:cNvSpPr/>
            <p:nvPr/>
          </p:nvSpPr>
          <p:spPr>
            <a:xfrm>
              <a:off x="8781840" y="157464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" name="Google Shape;2961;p18"/>
            <p:cNvSpPr/>
            <p:nvPr/>
          </p:nvSpPr>
          <p:spPr>
            <a:xfrm>
              <a:off x="883620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" name="Google Shape;2962;p18"/>
            <p:cNvSpPr/>
            <p:nvPr/>
          </p:nvSpPr>
          <p:spPr>
            <a:xfrm>
              <a:off x="888408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5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" name="Google Shape;2963;p18"/>
            <p:cNvSpPr/>
            <p:nvPr/>
          </p:nvSpPr>
          <p:spPr>
            <a:xfrm>
              <a:off x="893232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" name="Google Shape;2964;p18"/>
            <p:cNvSpPr/>
            <p:nvPr/>
          </p:nvSpPr>
          <p:spPr>
            <a:xfrm>
              <a:off x="8980560" y="157464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5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" name="Google Shape;2965;p18"/>
            <p:cNvSpPr/>
            <p:nvPr/>
          </p:nvSpPr>
          <p:spPr>
            <a:xfrm>
              <a:off x="869184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" name="Google Shape;2966;p18"/>
            <p:cNvSpPr/>
            <p:nvPr/>
          </p:nvSpPr>
          <p:spPr>
            <a:xfrm>
              <a:off x="8739720" y="153252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" name="Google Shape;2967;p18"/>
            <p:cNvSpPr/>
            <p:nvPr/>
          </p:nvSpPr>
          <p:spPr>
            <a:xfrm>
              <a:off x="8781840" y="153252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4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" name="Google Shape;2968;p18"/>
            <p:cNvSpPr/>
            <p:nvPr/>
          </p:nvSpPr>
          <p:spPr>
            <a:xfrm>
              <a:off x="883620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" name="Google Shape;2969;p18"/>
            <p:cNvSpPr/>
            <p:nvPr/>
          </p:nvSpPr>
          <p:spPr>
            <a:xfrm>
              <a:off x="888408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3" h="833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" name="Google Shape;2970;p18"/>
            <p:cNvSpPr/>
            <p:nvPr/>
          </p:nvSpPr>
          <p:spPr>
            <a:xfrm>
              <a:off x="893232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" name="Google Shape;2971;p18"/>
            <p:cNvSpPr/>
            <p:nvPr/>
          </p:nvSpPr>
          <p:spPr>
            <a:xfrm>
              <a:off x="8980560" y="153252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7" name="Google Shape;2972;p18"/>
            <p:cNvSpPr/>
            <p:nvPr/>
          </p:nvSpPr>
          <p:spPr>
            <a:xfrm>
              <a:off x="869184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8" name="Google Shape;2973;p18"/>
            <p:cNvSpPr/>
            <p:nvPr/>
          </p:nvSpPr>
          <p:spPr>
            <a:xfrm>
              <a:off x="8739720" y="1478520"/>
              <a:ext cx="41400" cy="5328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8334" h="1071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9" name="Google Shape;2974;p18"/>
            <p:cNvSpPr/>
            <p:nvPr/>
          </p:nvSpPr>
          <p:spPr>
            <a:xfrm>
              <a:off x="8781840" y="1478520"/>
              <a:ext cx="53280" cy="5328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10715" h="10713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" name="Google Shape;2975;p18"/>
            <p:cNvSpPr/>
            <p:nvPr/>
          </p:nvSpPr>
          <p:spPr>
            <a:xfrm>
              <a:off x="883620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" name="Google Shape;2976;p18"/>
            <p:cNvSpPr/>
            <p:nvPr/>
          </p:nvSpPr>
          <p:spPr>
            <a:xfrm>
              <a:off x="888408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3" h="1071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" name="Google Shape;2977;p18"/>
            <p:cNvSpPr/>
            <p:nvPr/>
          </p:nvSpPr>
          <p:spPr>
            <a:xfrm>
              <a:off x="8932320" y="1478520"/>
              <a:ext cx="47520" cy="5328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53280"/>
                <a:gd name="textAreaBottom" fmla="*/ 54000 h 53280"/>
              </a:gdLst>
              <a:ahLst/>
              <a:cxnLst/>
              <a:rect l="textAreaLeft" t="textAreaTop" r="textAreaRight" b="textAreaBottom"/>
              <a:pathLst>
                <a:path w="9524" h="10713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000" bIns="27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" name="Google Shape;2978;p18"/>
            <p:cNvSpPr/>
            <p:nvPr/>
          </p:nvSpPr>
          <p:spPr>
            <a:xfrm>
              <a:off x="869184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4" name="Google Shape;2979;p18"/>
            <p:cNvSpPr/>
            <p:nvPr/>
          </p:nvSpPr>
          <p:spPr>
            <a:xfrm>
              <a:off x="8739720" y="1430280"/>
              <a:ext cx="41400" cy="4752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8334" h="952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5" name="Google Shape;2980;p18"/>
            <p:cNvSpPr/>
            <p:nvPr/>
          </p:nvSpPr>
          <p:spPr>
            <a:xfrm>
              <a:off x="8781840" y="1430280"/>
              <a:ext cx="53280" cy="4752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10715" h="9524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6" name="Google Shape;2981;p18"/>
            <p:cNvSpPr/>
            <p:nvPr/>
          </p:nvSpPr>
          <p:spPr>
            <a:xfrm>
              <a:off x="883620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4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7" name="Google Shape;2982;p18"/>
            <p:cNvSpPr/>
            <p:nvPr/>
          </p:nvSpPr>
          <p:spPr>
            <a:xfrm>
              <a:off x="8884080" y="1430280"/>
              <a:ext cx="47520" cy="4752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7520"/>
                <a:gd name="textAreaBottom" fmla="*/ 48240 h 47520"/>
              </a:gdLst>
              <a:ahLst/>
              <a:cxnLst/>
              <a:rect l="textAreaLeft" t="textAreaTop" r="textAreaRight" b="textAreaBottom"/>
              <a:pathLst>
                <a:path w="9523" h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8" name="Google Shape;2983;p18"/>
            <p:cNvSpPr/>
            <p:nvPr/>
          </p:nvSpPr>
          <p:spPr>
            <a:xfrm>
              <a:off x="869184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9" name="Google Shape;2984;p18"/>
            <p:cNvSpPr/>
            <p:nvPr/>
          </p:nvSpPr>
          <p:spPr>
            <a:xfrm>
              <a:off x="8739720" y="1388160"/>
              <a:ext cx="41400" cy="41400"/>
            </a:xfrm>
            <a:custGeom>
              <a:avLst/>
              <a:gdLst>
                <a:gd name="textAreaLeft" fmla="*/ 0 w 41400"/>
                <a:gd name="textAreaRight" fmla="*/ 42120 w 4140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8334" h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0" name="Google Shape;2985;p18"/>
            <p:cNvSpPr/>
            <p:nvPr/>
          </p:nvSpPr>
          <p:spPr>
            <a:xfrm>
              <a:off x="8781840" y="1388160"/>
              <a:ext cx="53280" cy="41400"/>
            </a:xfrm>
            <a:custGeom>
              <a:avLst/>
              <a:gdLst>
                <a:gd name="textAreaLeft" fmla="*/ 0 w 53280"/>
                <a:gd name="textAreaRight" fmla="*/ 54000 w 5328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10715" h="8333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1" name="Google Shape;2986;p18"/>
            <p:cNvSpPr/>
            <p:nvPr/>
          </p:nvSpPr>
          <p:spPr>
            <a:xfrm>
              <a:off x="8836200" y="1388160"/>
              <a:ext cx="47520" cy="41400"/>
            </a:xfrm>
            <a:custGeom>
              <a:avLst/>
              <a:gdLst>
                <a:gd name="textAreaLeft" fmla="*/ 0 w 47520"/>
                <a:gd name="textAreaRight" fmla="*/ 48240 w 47520"/>
                <a:gd name="textAreaTop" fmla="*/ 0 h 41400"/>
                <a:gd name="textAreaBottom" fmla="*/ 42120 h 41400"/>
              </a:gdLst>
              <a:ahLst/>
              <a:cxnLst/>
              <a:rect l="textAreaLeft" t="textAreaTop" r="textAreaRight" b="textAreaBottom"/>
              <a:pathLst>
                <a:path w="9524" h="833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</a:t>
            </a: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title text </a:t>
            </a: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format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xx%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664" name="Google Shape;2990;p18"/>
          <p:cNvGrpSpPr/>
          <p:nvPr/>
        </p:nvGrpSpPr>
        <p:grpSpPr>
          <a:xfrm>
            <a:off x="0" y="1474560"/>
            <a:ext cx="9143280" cy="3852360"/>
            <a:chOff x="0" y="1474560"/>
            <a:chExt cx="9143280" cy="3852360"/>
          </a:xfrm>
        </p:grpSpPr>
        <p:sp>
          <p:nvSpPr>
            <p:cNvPr id="665" name="Google Shape;2991;p18"/>
            <p:cNvSpPr/>
            <p:nvPr/>
          </p:nvSpPr>
          <p:spPr>
            <a:xfrm>
              <a:off x="0" y="4025520"/>
              <a:ext cx="914328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6" name="Google Shape;2992;p18"/>
            <p:cNvSpPr/>
            <p:nvPr/>
          </p:nvSpPr>
          <p:spPr>
            <a:xfrm>
              <a:off x="0" y="4598640"/>
              <a:ext cx="914328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7" name="Google Shape;2993;p18"/>
            <p:cNvSpPr/>
            <p:nvPr/>
          </p:nvSpPr>
          <p:spPr>
            <a:xfrm>
              <a:off x="0" y="4760640"/>
              <a:ext cx="9143280" cy="56628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8" name="Google Shape;2994;p18"/>
            <p:cNvSpPr/>
            <p:nvPr/>
          </p:nvSpPr>
          <p:spPr>
            <a:xfrm>
              <a:off x="0" y="1475280"/>
              <a:ext cx="1611000" cy="56628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9" name="Google Shape;2995;p18"/>
            <p:cNvSpPr/>
            <p:nvPr/>
          </p:nvSpPr>
          <p:spPr>
            <a:xfrm>
              <a:off x="0" y="2048400"/>
              <a:ext cx="1611000" cy="1551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760" bIns="77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0" name="Google Shape;2996;p18"/>
            <p:cNvSpPr/>
            <p:nvPr/>
          </p:nvSpPr>
          <p:spPr>
            <a:xfrm>
              <a:off x="0" y="2204280"/>
              <a:ext cx="1611000" cy="182052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c9741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671" name="Google Shape;2997;p18"/>
            <p:cNvGrpSpPr/>
            <p:nvPr/>
          </p:nvGrpSpPr>
          <p:grpSpPr>
            <a:xfrm>
              <a:off x="514800" y="1474560"/>
              <a:ext cx="581400" cy="2550240"/>
              <a:chOff x="514800" y="1474560"/>
              <a:chExt cx="581400" cy="2550240"/>
            </a:xfrm>
          </p:grpSpPr>
          <p:sp>
            <p:nvSpPr>
              <p:cNvPr id="672" name="Google Shape;2998;p18"/>
              <p:cNvSpPr/>
              <p:nvPr/>
            </p:nvSpPr>
            <p:spPr>
              <a:xfrm>
                <a:off x="514800" y="1474560"/>
                <a:ext cx="77040" cy="25502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3" name="Google Shape;2999;p18"/>
              <p:cNvSpPr/>
              <p:nvPr/>
            </p:nvSpPr>
            <p:spPr>
              <a:xfrm>
                <a:off x="1019160" y="1474560"/>
                <a:ext cx="77040" cy="25502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4" name="Google Shape;3000;p18"/>
              <p:cNvSpPr/>
              <p:nvPr/>
            </p:nvSpPr>
            <p:spPr>
              <a:xfrm>
                <a:off x="537840" y="171144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5" name="Google Shape;3001;p18"/>
              <p:cNvSpPr/>
              <p:nvPr/>
            </p:nvSpPr>
            <p:spPr>
              <a:xfrm>
                <a:off x="537840" y="211248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6" name="Google Shape;3002;p18"/>
              <p:cNvSpPr/>
              <p:nvPr/>
            </p:nvSpPr>
            <p:spPr>
              <a:xfrm>
                <a:off x="557280" y="251316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7" name="Google Shape;3003;p18"/>
              <p:cNvSpPr/>
              <p:nvPr/>
            </p:nvSpPr>
            <p:spPr>
              <a:xfrm>
                <a:off x="537840" y="291420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8" name="Google Shape;3004;p18"/>
              <p:cNvSpPr/>
              <p:nvPr/>
            </p:nvSpPr>
            <p:spPr>
              <a:xfrm>
                <a:off x="537840" y="331524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79" name="Google Shape;3005;p18"/>
              <p:cNvSpPr/>
              <p:nvPr/>
            </p:nvSpPr>
            <p:spPr>
              <a:xfrm>
                <a:off x="557280" y="3716280"/>
                <a:ext cx="515520" cy="71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36000" bIns="36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6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file:///D:/ppt/slides/slide12.xml" TargetMode="External"/><Relationship Id="rId2" Type="http://schemas.openxmlformats.org/officeDocument/2006/relationships/image" Target="../media/image1.png"/><Relationship Id="rId3" Type="http://schemas.openxmlformats.org/officeDocument/2006/relationships/hyperlink" Target="file:///D:/ppt/slides/slide1.xml" TargetMode="External"/><Relationship Id="rId4" Type="http://schemas.openxmlformats.org/officeDocument/2006/relationships/image" Target="../media/image2.png"/><Relationship Id="rId5" Type="http://schemas.openxmlformats.org/officeDocument/2006/relationships/hyperlink" Target="file:///D:/ppt/slides/slide4.xml" TargetMode="External"/><Relationship Id="rId6" Type="http://schemas.openxmlformats.org/officeDocument/2006/relationships/image" Target="../media/image1.png"/><Relationship Id="rId7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file:///D:/ppt/slides/slide12.xml" TargetMode="External"/><Relationship Id="rId2" Type="http://schemas.openxmlformats.org/officeDocument/2006/relationships/image" Target="../media/image1.png"/><Relationship Id="rId3" Type="http://schemas.openxmlformats.org/officeDocument/2006/relationships/hyperlink" Target="file:///D:/ppt/slides/slide1.xml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file:///D:/ppt/slides/slide12.xml" TargetMode="External"/><Relationship Id="rId2" Type="http://schemas.openxmlformats.org/officeDocument/2006/relationships/image" Target="../media/image1.png"/><Relationship Id="rId3" Type="http://schemas.openxmlformats.org/officeDocument/2006/relationships/hyperlink" Target="file:///D:/ppt/slides/slide1.xml" TargetMode="External"/><Relationship Id="rId4" Type="http://schemas.openxmlformats.org/officeDocument/2006/relationships/image" Target="../media/image2.png"/><Relationship Id="rId5" Type="http://schemas.openxmlformats.org/officeDocument/2006/relationships/hyperlink" Target="file:///D:/ppt/slides/slide4.xml" TargetMode="External"/><Relationship Id="rId6" Type="http://schemas.openxmlformats.org/officeDocument/2006/relationships/image" Target="../media/image1.png"/><Relationship Id="rId7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file:///D:/ppt/slides/slide12.xml" TargetMode="External"/><Relationship Id="rId2" Type="http://schemas.openxmlformats.org/officeDocument/2006/relationships/image" Target="../media/image1.png"/><Relationship Id="rId3" Type="http://schemas.openxmlformats.org/officeDocument/2006/relationships/hyperlink" Target="file:///D:/ppt/slides/slide1.xml" TargetMode="External"/><Relationship Id="rId4" Type="http://schemas.openxmlformats.org/officeDocument/2006/relationships/image" Target="../media/image2.png"/><Relationship Id="rId5" Type="http://schemas.openxmlformats.org/officeDocument/2006/relationships/hyperlink" Target="file:///D:/ppt/slides/slide4.xml" TargetMode="External"/><Relationship Id="rId6" Type="http://schemas.openxmlformats.org/officeDocument/2006/relationships/image" Target="../media/image1.png"/><Relationship Id="rId7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0" name="PlaceHolder 1"/>
          <p:cNvSpPr>
            <a:spLocks noGrp="1"/>
          </p:cNvSpPr>
          <p:nvPr>
            <p:ph type="title"/>
          </p:nvPr>
        </p:nvSpPr>
        <p:spPr>
          <a:xfrm>
            <a:off x="1589760" y="2044440"/>
            <a:ext cx="596376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" sz="52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Runner</a:t>
            </a:r>
            <a:br>
              <a:rPr sz="5200"/>
            </a:br>
            <a:r>
              <a:rPr b="0" lang="en" sz="52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 VIDEO GAME</a:t>
            </a:r>
            <a:endParaRPr b="0" lang="en-US" sz="5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81" name="PlaceHolder 2"/>
          <p:cNvSpPr>
            <a:spLocks noGrp="1"/>
          </p:cNvSpPr>
          <p:nvPr>
            <p:ph type="subTitle"/>
          </p:nvPr>
        </p:nvSpPr>
        <p:spPr>
          <a:xfrm>
            <a:off x="1753200" y="3757320"/>
            <a:ext cx="5637240" cy="79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8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УКТЦ проект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482" name="Google Shape;5495;p29"/>
          <p:cNvGrpSpPr/>
          <p:nvPr/>
        </p:nvGrpSpPr>
        <p:grpSpPr>
          <a:xfrm>
            <a:off x="2933280" y="1108080"/>
            <a:ext cx="923760" cy="792000"/>
            <a:chOff x="2933280" y="1108080"/>
            <a:chExt cx="923760" cy="792000"/>
          </a:xfrm>
        </p:grpSpPr>
        <p:sp>
          <p:nvSpPr>
            <p:cNvPr id="5483" name="Google Shape;5496;p29"/>
            <p:cNvSpPr/>
            <p:nvPr/>
          </p:nvSpPr>
          <p:spPr>
            <a:xfrm>
              <a:off x="306540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4" name="Google Shape;5497;p29"/>
            <p:cNvSpPr/>
            <p:nvPr/>
          </p:nvSpPr>
          <p:spPr>
            <a:xfrm>
              <a:off x="319752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5" name="Google Shape;5498;p29"/>
            <p:cNvSpPr/>
            <p:nvPr/>
          </p:nvSpPr>
          <p:spPr>
            <a:xfrm>
              <a:off x="346140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6" name="Google Shape;5499;p29"/>
            <p:cNvSpPr/>
            <p:nvPr/>
          </p:nvSpPr>
          <p:spPr>
            <a:xfrm>
              <a:off x="359352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7" name="Google Shape;5500;p29"/>
            <p:cNvSpPr/>
            <p:nvPr/>
          </p:nvSpPr>
          <p:spPr>
            <a:xfrm>
              <a:off x="293328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8" name="Google Shape;5501;p29"/>
            <p:cNvSpPr/>
            <p:nvPr/>
          </p:nvSpPr>
          <p:spPr>
            <a:xfrm>
              <a:off x="30654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2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9" name="Google Shape;5502;p29"/>
            <p:cNvSpPr/>
            <p:nvPr/>
          </p:nvSpPr>
          <p:spPr>
            <a:xfrm>
              <a:off x="319752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0" name="Google Shape;5503;p29"/>
            <p:cNvSpPr/>
            <p:nvPr/>
          </p:nvSpPr>
          <p:spPr>
            <a:xfrm>
              <a:off x="332964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1" name="Google Shape;5504;p29"/>
            <p:cNvSpPr/>
            <p:nvPr/>
          </p:nvSpPr>
          <p:spPr>
            <a:xfrm>
              <a:off x="34614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2" name="Google Shape;5505;p29"/>
            <p:cNvSpPr/>
            <p:nvPr/>
          </p:nvSpPr>
          <p:spPr>
            <a:xfrm>
              <a:off x="359352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3" name="Google Shape;5506;p29"/>
            <p:cNvSpPr/>
            <p:nvPr/>
          </p:nvSpPr>
          <p:spPr>
            <a:xfrm>
              <a:off x="372564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4" name="Google Shape;5507;p29"/>
            <p:cNvSpPr/>
            <p:nvPr/>
          </p:nvSpPr>
          <p:spPr>
            <a:xfrm>
              <a:off x="293328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5" name="Google Shape;5508;p29"/>
            <p:cNvSpPr/>
            <p:nvPr/>
          </p:nvSpPr>
          <p:spPr>
            <a:xfrm>
              <a:off x="30654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6" name="Google Shape;5509;p29"/>
            <p:cNvSpPr/>
            <p:nvPr/>
          </p:nvSpPr>
          <p:spPr>
            <a:xfrm>
              <a:off x="319752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7" name="Google Shape;5510;p29"/>
            <p:cNvSpPr/>
            <p:nvPr/>
          </p:nvSpPr>
          <p:spPr>
            <a:xfrm>
              <a:off x="332964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8" name="Google Shape;5511;p29"/>
            <p:cNvSpPr/>
            <p:nvPr/>
          </p:nvSpPr>
          <p:spPr>
            <a:xfrm>
              <a:off x="34614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9" name="Google Shape;5512;p29"/>
            <p:cNvSpPr/>
            <p:nvPr/>
          </p:nvSpPr>
          <p:spPr>
            <a:xfrm>
              <a:off x="359352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0" name="Google Shape;5513;p29"/>
            <p:cNvSpPr/>
            <p:nvPr/>
          </p:nvSpPr>
          <p:spPr>
            <a:xfrm>
              <a:off x="372564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1" name="Google Shape;5514;p29"/>
            <p:cNvSpPr/>
            <p:nvPr/>
          </p:nvSpPr>
          <p:spPr>
            <a:xfrm>
              <a:off x="306540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2" name="Google Shape;5515;p29"/>
            <p:cNvSpPr/>
            <p:nvPr/>
          </p:nvSpPr>
          <p:spPr>
            <a:xfrm>
              <a:off x="319752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3" name="Google Shape;5516;p29"/>
            <p:cNvSpPr/>
            <p:nvPr/>
          </p:nvSpPr>
          <p:spPr>
            <a:xfrm>
              <a:off x="332964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4" name="Google Shape;5517;p29"/>
            <p:cNvSpPr/>
            <p:nvPr/>
          </p:nvSpPr>
          <p:spPr>
            <a:xfrm>
              <a:off x="346140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5" name="Google Shape;5518;p29"/>
            <p:cNvSpPr/>
            <p:nvPr/>
          </p:nvSpPr>
          <p:spPr>
            <a:xfrm>
              <a:off x="359352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6" name="Google Shape;5519;p29"/>
            <p:cNvSpPr/>
            <p:nvPr/>
          </p:nvSpPr>
          <p:spPr>
            <a:xfrm>
              <a:off x="319752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7" name="Google Shape;5520;p29"/>
            <p:cNvSpPr/>
            <p:nvPr/>
          </p:nvSpPr>
          <p:spPr>
            <a:xfrm>
              <a:off x="332964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8" name="Google Shape;5521;p29"/>
            <p:cNvSpPr/>
            <p:nvPr/>
          </p:nvSpPr>
          <p:spPr>
            <a:xfrm>
              <a:off x="346140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9" name="Google Shape;5522;p29"/>
            <p:cNvSpPr/>
            <p:nvPr/>
          </p:nvSpPr>
          <p:spPr>
            <a:xfrm>
              <a:off x="3329640" y="17686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510" name="Google Shape;5523;p29"/>
          <p:cNvGrpSpPr/>
          <p:nvPr/>
        </p:nvGrpSpPr>
        <p:grpSpPr>
          <a:xfrm>
            <a:off x="4109760" y="1108080"/>
            <a:ext cx="923760" cy="792000"/>
            <a:chOff x="4109760" y="1108080"/>
            <a:chExt cx="923760" cy="792000"/>
          </a:xfrm>
        </p:grpSpPr>
        <p:sp>
          <p:nvSpPr>
            <p:cNvPr id="5511" name="Google Shape;5524;p29"/>
            <p:cNvSpPr/>
            <p:nvPr/>
          </p:nvSpPr>
          <p:spPr>
            <a:xfrm>
              <a:off x="424188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2" name="Google Shape;5525;p29"/>
            <p:cNvSpPr/>
            <p:nvPr/>
          </p:nvSpPr>
          <p:spPr>
            <a:xfrm>
              <a:off x="437400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3" name="Google Shape;5526;p29"/>
            <p:cNvSpPr/>
            <p:nvPr/>
          </p:nvSpPr>
          <p:spPr>
            <a:xfrm>
              <a:off x="463788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4" name="Google Shape;5527;p29"/>
            <p:cNvSpPr/>
            <p:nvPr/>
          </p:nvSpPr>
          <p:spPr>
            <a:xfrm>
              <a:off x="477000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5" name="Google Shape;5528;p29"/>
            <p:cNvSpPr/>
            <p:nvPr/>
          </p:nvSpPr>
          <p:spPr>
            <a:xfrm>
              <a:off x="410976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6" name="Google Shape;5529;p29"/>
            <p:cNvSpPr/>
            <p:nvPr/>
          </p:nvSpPr>
          <p:spPr>
            <a:xfrm>
              <a:off x="424188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2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7" name="Google Shape;5530;p29"/>
            <p:cNvSpPr/>
            <p:nvPr/>
          </p:nvSpPr>
          <p:spPr>
            <a:xfrm>
              <a:off x="43740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8" name="Google Shape;5531;p29"/>
            <p:cNvSpPr/>
            <p:nvPr/>
          </p:nvSpPr>
          <p:spPr>
            <a:xfrm>
              <a:off x="450612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9" name="Google Shape;5532;p29"/>
            <p:cNvSpPr/>
            <p:nvPr/>
          </p:nvSpPr>
          <p:spPr>
            <a:xfrm>
              <a:off x="463788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0" name="Google Shape;5533;p29"/>
            <p:cNvSpPr/>
            <p:nvPr/>
          </p:nvSpPr>
          <p:spPr>
            <a:xfrm>
              <a:off x="47700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1" name="Google Shape;5534;p29"/>
            <p:cNvSpPr/>
            <p:nvPr/>
          </p:nvSpPr>
          <p:spPr>
            <a:xfrm>
              <a:off x="490212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2" name="Google Shape;5535;p29"/>
            <p:cNvSpPr/>
            <p:nvPr/>
          </p:nvSpPr>
          <p:spPr>
            <a:xfrm>
              <a:off x="410976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3" name="Google Shape;5536;p29"/>
            <p:cNvSpPr/>
            <p:nvPr/>
          </p:nvSpPr>
          <p:spPr>
            <a:xfrm>
              <a:off x="424188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4" name="Google Shape;5537;p29"/>
            <p:cNvSpPr/>
            <p:nvPr/>
          </p:nvSpPr>
          <p:spPr>
            <a:xfrm>
              <a:off x="43740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5" name="Google Shape;5538;p29"/>
            <p:cNvSpPr/>
            <p:nvPr/>
          </p:nvSpPr>
          <p:spPr>
            <a:xfrm>
              <a:off x="450612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6" name="Google Shape;5539;p29"/>
            <p:cNvSpPr/>
            <p:nvPr/>
          </p:nvSpPr>
          <p:spPr>
            <a:xfrm>
              <a:off x="463788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7" name="Google Shape;5540;p29"/>
            <p:cNvSpPr/>
            <p:nvPr/>
          </p:nvSpPr>
          <p:spPr>
            <a:xfrm>
              <a:off x="47700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8" name="Google Shape;5541;p29"/>
            <p:cNvSpPr/>
            <p:nvPr/>
          </p:nvSpPr>
          <p:spPr>
            <a:xfrm>
              <a:off x="490212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9" name="Google Shape;5542;p29"/>
            <p:cNvSpPr/>
            <p:nvPr/>
          </p:nvSpPr>
          <p:spPr>
            <a:xfrm>
              <a:off x="424188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0" name="Google Shape;5543;p29"/>
            <p:cNvSpPr/>
            <p:nvPr/>
          </p:nvSpPr>
          <p:spPr>
            <a:xfrm>
              <a:off x="437400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1" name="Google Shape;5544;p29"/>
            <p:cNvSpPr/>
            <p:nvPr/>
          </p:nvSpPr>
          <p:spPr>
            <a:xfrm>
              <a:off x="450612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2" name="Google Shape;5545;p29"/>
            <p:cNvSpPr/>
            <p:nvPr/>
          </p:nvSpPr>
          <p:spPr>
            <a:xfrm>
              <a:off x="463788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3" name="Google Shape;5546;p29"/>
            <p:cNvSpPr/>
            <p:nvPr/>
          </p:nvSpPr>
          <p:spPr>
            <a:xfrm>
              <a:off x="477000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4" name="Google Shape;5547;p29"/>
            <p:cNvSpPr/>
            <p:nvPr/>
          </p:nvSpPr>
          <p:spPr>
            <a:xfrm>
              <a:off x="437400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5" name="Google Shape;5548;p29"/>
            <p:cNvSpPr/>
            <p:nvPr/>
          </p:nvSpPr>
          <p:spPr>
            <a:xfrm>
              <a:off x="450612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6" name="Google Shape;5549;p29"/>
            <p:cNvSpPr/>
            <p:nvPr/>
          </p:nvSpPr>
          <p:spPr>
            <a:xfrm>
              <a:off x="463788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7" name="Google Shape;5550;p29"/>
            <p:cNvSpPr/>
            <p:nvPr/>
          </p:nvSpPr>
          <p:spPr>
            <a:xfrm>
              <a:off x="4506120" y="17686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538" name="Google Shape;5551;p29"/>
          <p:cNvGrpSpPr/>
          <p:nvPr/>
        </p:nvGrpSpPr>
        <p:grpSpPr>
          <a:xfrm>
            <a:off x="5286240" y="1108080"/>
            <a:ext cx="923760" cy="792000"/>
            <a:chOff x="5286240" y="1108080"/>
            <a:chExt cx="923760" cy="792000"/>
          </a:xfrm>
        </p:grpSpPr>
        <p:sp>
          <p:nvSpPr>
            <p:cNvPr id="5539" name="Google Shape;5552;p29"/>
            <p:cNvSpPr/>
            <p:nvPr/>
          </p:nvSpPr>
          <p:spPr>
            <a:xfrm>
              <a:off x="541836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0" name="Google Shape;5553;p29"/>
            <p:cNvSpPr/>
            <p:nvPr/>
          </p:nvSpPr>
          <p:spPr>
            <a:xfrm>
              <a:off x="555048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1" name="Google Shape;5554;p29"/>
            <p:cNvSpPr/>
            <p:nvPr/>
          </p:nvSpPr>
          <p:spPr>
            <a:xfrm>
              <a:off x="581436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2" name="Google Shape;5555;p29"/>
            <p:cNvSpPr/>
            <p:nvPr/>
          </p:nvSpPr>
          <p:spPr>
            <a:xfrm>
              <a:off x="5946480" y="11080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3" name="Google Shape;5556;p29"/>
            <p:cNvSpPr/>
            <p:nvPr/>
          </p:nvSpPr>
          <p:spPr>
            <a:xfrm>
              <a:off x="528624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4" name="Google Shape;5557;p29"/>
            <p:cNvSpPr/>
            <p:nvPr/>
          </p:nvSpPr>
          <p:spPr>
            <a:xfrm>
              <a:off x="541836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5" name="Google Shape;5558;p29"/>
            <p:cNvSpPr/>
            <p:nvPr/>
          </p:nvSpPr>
          <p:spPr>
            <a:xfrm>
              <a:off x="555048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6" name="Google Shape;5559;p29"/>
            <p:cNvSpPr/>
            <p:nvPr/>
          </p:nvSpPr>
          <p:spPr>
            <a:xfrm>
              <a:off x="56826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7" name="Google Shape;5560;p29"/>
            <p:cNvSpPr/>
            <p:nvPr/>
          </p:nvSpPr>
          <p:spPr>
            <a:xfrm>
              <a:off x="581436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8" name="Google Shape;5561;p29"/>
            <p:cNvSpPr/>
            <p:nvPr/>
          </p:nvSpPr>
          <p:spPr>
            <a:xfrm>
              <a:off x="594648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9" name="Google Shape;5562;p29"/>
            <p:cNvSpPr/>
            <p:nvPr/>
          </p:nvSpPr>
          <p:spPr>
            <a:xfrm>
              <a:off x="6078600" y="124020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0" name="Google Shape;5563;p29"/>
            <p:cNvSpPr/>
            <p:nvPr/>
          </p:nvSpPr>
          <p:spPr>
            <a:xfrm>
              <a:off x="528624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1" name="Google Shape;5564;p29"/>
            <p:cNvSpPr/>
            <p:nvPr/>
          </p:nvSpPr>
          <p:spPr>
            <a:xfrm>
              <a:off x="541836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2" name="Google Shape;5565;p29"/>
            <p:cNvSpPr/>
            <p:nvPr/>
          </p:nvSpPr>
          <p:spPr>
            <a:xfrm>
              <a:off x="555048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3" name="Google Shape;5566;p29"/>
            <p:cNvSpPr/>
            <p:nvPr/>
          </p:nvSpPr>
          <p:spPr>
            <a:xfrm>
              <a:off x="56826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4" name="Google Shape;5567;p29"/>
            <p:cNvSpPr/>
            <p:nvPr/>
          </p:nvSpPr>
          <p:spPr>
            <a:xfrm>
              <a:off x="581436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5" name="Google Shape;5568;p29"/>
            <p:cNvSpPr/>
            <p:nvPr/>
          </p:nvSpPr>
          <p:spPr>
            <a:xfrm>
              <a:off x="594648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6" name="Google Shape;5569;p29"/>
            <p:cNvSpPr/>
            <p:nvPr/>
          </p:nvSpPr>
          <p:spPr>
            <a:xfrm>
              <a:off x="6078600" y="137232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7" name="Google Shape;5570;p29"/>
            <p:cNvSpPr/>
            <p:nvPr/>
          </p:nvSpPr>
          <p:spPr>
            <a:xfrm>
              <a:off x="541836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8" name="Google Shape;5571;p29"/>
            <p:cNvSpPr/>
            <p:nvPr/>
          </p:nvSpPr>
          <p:spPr>
            <a:xfrm>
              <a:off x="555048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9" name="Google Shape;5572;p29"/>
            <p:cNvSpPr/>
            <p:nvPr/>
          </p:nvSpPr>
          <p:spPr>
            <a:xfrm>
              <a:off x="568260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0" name="Google Shape;5573;p29"/>
            <p:cNvSpPr/>
            <p:nvPr/>
          </p:nvSpPr>
          <p:spPr>
            <a:xfrm>
              <a:off x="581436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1" name="Google Shape;5574;p29"/>
            <p:cNvSpPr/>
            <p:nvPr/>
          </p:nvSpPr>
          <p:spPr>
            <a:xfrm>
              <a:off x="5946480" y="150444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2" name="Google Shape;5575;p29"/>
            <p:cNvSpPr/>
            <p:nvPr/>
          </p:nvSpPr>
          <p:spPr>
            <a:xfrm>
              <a:off x="555048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3" name="Google Shape;5576;p29"/>
            <p:cNvSpPr/>
            <p:nvPr/>
          </p:nvSpPr>
          <p:spPr>
            <a:xfrm>
              <a:off x="568260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4" name="Google Shape;5577;p29"/>
            <p:cNvSpPr/>
            <p:nvPr/>
          </p:nvSpPr>
          <p:spPr>
            <a:xfrm>
              <a:off x="5814360" y="163656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5" name="Google Shape;5578;p29"/>
            <p:cNvSpPr/>
            <p:nvPr/>
          </p:nvSpPr>
          <p:spPr>
            <a:xfrm>
              <a:off x="5682600" y="1768680"/>
              <a:ext cx="131400" cy="131400"/>
            </a:xfrm>
            <a:custGeom>
              <a:avLst/>
              <a:gdLst>
                <a:gd name="textAreaLeft" fmla="*/ 0 w 131400"/>
                <a:gd name="textAreaRight" fmla="*/ 132120 w 13140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0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MVP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1" name="PlaceHolder 2"/>
          <p:cNvSpPr>
            <a:spLocks noGrp="1"/>
          </p:cNvSpPr>
          <p:nvPr>
            <p:ph type="title"/>
          </p:nvPr>
        </p:nvSpPr>
        <p:spPr>
          <a:xfrm>
            <a:off x="1598040" y="176256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startGame()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2" name="PlaceHolder 3"/>
          <p:cNvSpPr>
            <a:spLocks noGrp="1"/>
          </p:cNvSpPr>
          <p:nvPr>
            <p:ph type="subTitle"/>
          </p:nvPr>
        </p:nvSpPr>
        <p:spPr>
          <a:xfrm>
            <a:off x="1598040" y="2174760"/>
            <a:ext cx="2620080" cy="73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Инициализира старта на играта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3" name="PlaceHolder 4"/>
          <p:cNvSpPr>
            <a:spLocks noGrp="1"/>
          </p:cNvSpPr>
          <p:nvPr>
            <p:ph type="title"/>
          </p:nvPr>
        </p:nvSpPr>
        <p:spPr>
          <a:xfrm>
            <a:off x="1598040" y="327168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handleOptions()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4" name="PlaceHolder 5"/>
          <p:cNvSpPr>
            <a:spLocks noGrp="1"/>
          </p:cNvSpPr>
          <p:nvPr>
            <p:ph type="subTitle"/>
          </p:nvPr>
        </p:nvSpPr>
        <p:spPr>
          <a:xfrm>
            <a:off x="1598040" y="3683880"/>
            <a:ext cx="2620080" cy="73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Зарежда Options менюто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5" name="PlaceHolder 6"/>
          <p:cNvSpPr>
            <a:spLocks noGrp="1"/>
          </p:cNvSpPr>
          <p:nvPr>
            <p:ph type="title"/>
          </p:nvPr>
        </p:nvSpPr>
        <p:spPr>
          <a:xfrm>
            <a:off x="5744160" y="176256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handleKeyPress()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6" name="PlaceHolder 7"/>
          <p:cNvSpPr>
            <a:spLocks noGrp="1"/>
          </p:cNvSpPr>
          <p:nvPr>
            <p:ph type="subTitle"/>
          </p:nvPr>
        </p:nvSpPr>
        <p:spPr>
          <a:xfrm>
            <a:off x="5744160" y="2174760"/>
            <a:ext cx="2620080" cy="73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Чете input от клавиатурата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7" name="PlaceHolder 8"/>
          <p:cNvSpPr>
            <a:spLocks noGrp="1"/>
          </p:cNvSpPr>
          <p:nvPr>
            <p:ph type="title"/>
          </p:nvPr>
        </p:nvSpPr>
        <p:spPr>
          <a:xfrm>
            <a:off x="5744160" y="3271680"/>
            <a:ext cx="2620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handleQuit()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58" name="PlaceHolder 9"/>
          <p:cNvSpPr>
            <a:spLocks noGrp="1"/>
          </p:cNvSpPr>
          <p:nvPr>
            <p:ph type="subTitle"/>
          </p:nvPr>
        </p:nvSpPr>
        <p:spPr>
          <a:xfrm>
            <a:off x="5744160" y="3683880"/>
            <a:ext cx="2620080" cy="73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Защо е важно? Сериозно?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959" name="Google Shape;6127;p41"/>
          <p:cNvGrpSpPr/>
          <p:nvPr/>
        </p:nvGrpSpPr>
        <p:grpSpPr>
          <a:xfrm>
            <a:off x="5020560" y="2019240"/>
            <a:ext cx="531000" cy="531000"/>
            <a:chOff x="5020560" y="2019240"/>
            <a:chExt cx="531000" cy="531000"/>
          </a:xfrm>
        </p:grpSpPr>
        <p:sp>
          <p:nvSpPr>
            <p:cNvPr id="5960" name="Google Shape;6128;p41"/>
            <p:cNvSpPr/>
            <p:nvPr/>
          </p:nvSpPr>
          <p:spPr>
            <a:xfrm>
              <a:off x="5090040" y="2331360"/>
              <a:ext cx="114840" cy="14976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49760"/>
                <a:gd name="textAreaBottom" fmla="*/ 150480 h 149760"/>
              </a:gdLst>
              <a:ahLst/>
              <a:cxnLst/>
              <a:rect l="textAreaLeft" t="textAreaTop" r="textAreaRight" b="textAreaBottom"/>
              <a:pathLst>
                <a:path w="4625" h="6012">
                  <a:moveTo>
                    <a:pt x="0" y="1"/>
                  </a:move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240" bIns="752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1" name="Google Shape;6129;p41"/>
            <p:cNvSpPr/>
            <p:nvPr/>
          </p:nvSpPr>
          <p:spPr>
            <a:xfrm>
              <a:off x="5251680" y="2181240"/>
              <a:ext cx="114840" cy="29988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299880"/>
                <a:gd name="textAreaBottom" fmla="*/ 300600 h 299880"/>
              </a:gdLst>
              <a:ahLst/>
              <a:cxnLst/>
              <a:rect l="textAreaLeft" t="textAreaTop" r="textAreaRight" b="textAreaBottom"/>
              <a:pathLst>
                <a:path w="4626" h="12024">
                  <a:moveTo>
                    <a:pt x="1" y="0"/>
                  </a:move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2" name="Google Shape;6130;p41"/>
            <p:cNvSpPr/>
            <p:nvPr/>
          </p:nvSpPr>
          <p:spPr>
            <a:xfrm>
              <a:off x="5413680" y="2053800"/>
              <a:ext cx="114840" cy="42696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426960"/>
                <a:gd name="textAreaBottom" fmla="*/ 427680 h 426960"/>
              </a:gdLst>
              <a:ahLst/>
              <a:cxnLst/>
              <a:rect l="textAreaLeft" t="textAreaTop" r="textAreaRight" b="textAreaBottom"/>
              <a:pathLst>
                <a:path w="4625" h="17111">
                  <a:moveTo>
                    <a:pt x="0" y="1"/>
                  </a:move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3" name="Google Shape;6131;p41"/>
            <p:cNvSpPr/>
            <p:nvPr/>
          </p:nvSpPr>
          <p:spPr>
            <a:xfrm>
              <a:off x="5020560" y="2019240"/>
              <a:ext cx="531000" cy="53100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531000"/>
                <a:gd name="textAreaBottom" fmla="*/ 531720 h 531000"/>
              </a:gdLst>
              <a:ahLst/>
              <a:cxnLst/>
              <a:rect l="textAreaLeft" t="textAreaTop" r="textAreaRight" b="textAreaBottom"/>
              <a:pathLst>
                <a:path w="21274" h="21272">
                  <a:moveTo>
                    <a:pt x="1" y="0"/>
                  </a:moveTo>
                  <a:lnTo>
                    <a:pt x="1" y="19885"/>
                  </a:lnTo>
                  <a:lnTo>
                    <a:pt x="1" y="21271"/>
                  </a:lnTo>
                  <a:lnTo>
                    <a:pt x="21273" y="21271"/>
                  </a:lnTo>
                  <a:lnTo>
                    <a:pt x="21273" y="19885"/>
                  </a:lnTo>
                  <a:lnTo>
                    <a:pt x="1389" y="1988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4" name="Google Shape;6132;p41"/>
            <p:cNvSpPr/>
            <p:nvPr/>
          </p:nvSpPr>
          <p:spPr>
            <a:xfrm>
              <a:off x="5413680" y="2053800"/>
              <a:ext cx="114840" cy="42696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426960"/>
                <a:gd name="textAreaBottom" fmla="*/ 427680 h 426960"/>
              </a:gdLst>
              <a:ahLst/>
              <a:cxnLst/>
              <a:rect l="textAreaLeft" t="textAreaTop" r="textAreaRight" b="textAreaBottom"/>
              <a:pathLst>
                <a:path w="4625" h="17111">
                  <a:moveTo>
                    <a:pt x="3238" y="1389"/>
                  </a:moveTo>
                  <a:lnTo>
                    <a:pt x="3238" y="15724"/>
                  </a:lnTo>
                  <a:lnTo>
                    <a:pt x="1388" y="15724"/>
                  </a:lnTo>
                  <a:lnTo>
                    <a:pt x="1388" y="1389"/>
                  </a:lnTo>
                  <a:close/>
                  <a:moveTo>
                    <a:pt x="0" y="1"/>
                  </a:moveTo>
                  <a:lnTo>
                    <a:pt x="0" y="1389"/>
                  </a:lnTo>
                  <a:lnTo>
                    <a:pt x="0" y="15724"/>
                  </a:ln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5" name="Google Shape;6133;p41"/>
            <p:cNvSpPr/>
            <p:nvPr/>
          </p:nvSpPr>
          <p:spPr>
            <a:xfrm>
              <a:off x="5251680" y="2181240"/>
              <a:ext cx="114840" cy="29988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299880"/>
                <a:gd name="textAreaBottom" fmla="*/ 300600 h 299880"/>
              </a:gdLst>
              <a:ahLst/>
              <a:cxnLst/>
              <a:rect l="textAreaLeft" t="textAreaTop" r="textAreaRight" b="textAreaBottom"/>
              <a:pathLst>
                <a:path w="4626" h="12024">
                  <a:moveTo>
                    <a:pt x="3237" y="1388"/>
                  </a:moveTo>
                  <a:lnTo>
                    <a:pt x="3237" y="10637"/>
                  </a:lnTo>
                  <a:lnTo>
                    <a:pt x="1387" y="10637"/>
                  </a:lnTo>
                  <a:lnTo>
                    <a:pt x="1387" y="1388"/>
                  </a:lnTo>
                  <a:close/>
                  <a:moveTo>
                    <a:pt x="1" y="0"/>
                  </a:moveTo>
                  <a:lnTo>
                    <a:pt x="1" y="1388"/>
                  </a:lnTo>
                  <a:lnTo>
                    <a:pt x="1" y="10637"/>
                  </a:ln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6" name="Google Shape;6134;p41"/>
            <p:cNvSpPr/>
            <p:nvPr/>
          </p:nvSpPr>
          <p:spPr>
            <a:xfrm>
              <a:off x="5090040" y="2331360"/>
              <a:ext cx="114840" cy="14976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49760"/>
                <a:gd name="textAreaBottom" fmla="*/ 150480 h 149760"/>
              </a:gdLst>
              <a:ahLst/>
              <a:cxnLst/>
              <a:rect l="textAreaLeft" t="textAreaTop" r="textAreaRight" b="textAreaBottom"/>
              <a:pathLst>
                <a:path w="4625" h="6012">
                  <a:moveTo>
                    <a:pt x="3238" y="1387"/>
                  </a:moveTo>
                  <a:lnTo>
                    <a:pt x="3238" y="4625"/>
                  </a:lnTo>
                  <a:lnTo>
                    <a:pt x="1388" y="4625"/>
                  </a:lnTo>
                  <a:lnTo>
                    <a:pt x="1388" y="1387"/>
                  </a:lnTo>
                  <a:close/>
                  <a:moveTo>
                    <a:pt x="0" y="1"/>
                  </a:moveTo>
                  <a:lnTo>
                    <a:pt x="0" y="1387"/>
                  </a:lnTo>
                  <a:lnTo>
                    <a:pt x="0" y="4625"/>
                  </a:ln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240" bIns="752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967" name="Google Shape;6135;p41"/>
          <p:cNvGrpSpPr/>
          <p:nvPr/>
        </p:nvGrpSpPr>
        <p:grpSpPr>
          <a:xfrm>
            <a:off x="5020560" y="3554640"/>
            <a:ext cx="531000" cy="473400"/>
            <a:chOff x="5020560" y="3554640"/>
            <a:chExt cx="531000" cy="473400"/>
          </a:xfrm>
        </p:grpSpPr>
        <p:sp>
          <p:nvSpPr>
            <p:cNvPr id="5968" name="Google Shape;6136;p41"/>
            <p:cNvSpPr/>
            <p:nvPr/>
          </p:nvSpPr>
          <p:spPr>
            <a:xfrm>
              <a:off x="5020560" y="3554640"/>
              <a:ext cx="531000" cy="47340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473400"/>
                <a:gd name="textAreaBottom" fmla="*/ 474120 h 473400"/>
              </a:gdLst>
              <a:ahLst/>
              <a:cxnLst/>
              <a:rect l="textAreaLeft" t="textAreaTop" r="textAreaRight" b="textAreaBottom"/>
              <a:pathLst>
                <a:path w="21273" h="18960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9" name="Google Shape;6137;p41"/>
            <p:cNvSpPr/>
            <p:nvPr/>
          </p:nvSpPr>
          <p:spPr>
            <a:xfrm>
              <a:off x="5020560" y="3554640"/>
              <a:ext cx="531000" cy="40392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403920"/>
                <a:gd name="textAreaBottom" fmla="*/ 404640 h 403920"/>
              </a:gdLst>
              <a:ahLst/>
              <a:cxnLst/>
              <a:rect l="textAreaLeft" t="textAreaTop" r="textAreaRight" b="textAreaBottom"/>
              <a:pathLst>
                <a:path w="21273" h="16185">
                  <a:moveTo>
                    <a:pt x="0" y="1"/>
                  </a:moveTo>
                  <a:lnTo>
                    <a:pt x="0" y="2311"/>
                  </a:lnTo>
                  <a:lnTo>
                    <a:pt x="0" y="16185"/>
                  </a:lnTo>
                  <a:lnTo>
                    <a:pt x="2312" y="16185"/>
                  </a:lnTo>
                  <a:lnTo>
                    <a:pt x="2312" y="2311"/>
                  </a:lnTo>
                  <a:lnTo>
                    <a:pt x="21273" y="231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0" name="Google Shape;6138;p41"/>
            <p:cNvSpPr/>
            <p:nvPr/>
          </p:nvSpPr>
          <p:spPr>
            <a:xfrm>
              <a:off x="5171040" y="3658680"/>
              <a:ext cx="241920" cy="207360"/>
            </a:xfrm>
            <a:custGeom>
              <a:avLst/>
              <a:gdLst>
                <a:gd name="textAreaLeft" fmla="*/ 0 w 241920"/>
                <a:gd name="textAreaRight" fmla="*/ 242640 w 241920"/>
                <a:gd name="textAreaTop" fmla="*/ 0 h 207360"/>
                <a:gd name="textAreaBottom" fmla="*/ 208080 h 207360"/>
              </a:gdLst>
              <a:ahLst/>
              <a:cxnLst/>
              <a:rect l="textAreaLeft" t="textAreaTop" r="textAreaRight" b="textAreaBottom"/>
              <a:pathLst>
                <a:path w="9712" h="8326">
                  <a:moveTo>
                    <a:pt x="1387" y="1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5551"/>
                  </a:lnTo>
                  <a:lnTo>
                    <a:pt x="1387" y="5551"/>
                  </a:lnTo>
                  <a:lnTo>
                    <a:pt x="1387" y="6937"/>
                  </a:lnTo>
                  <a:lnTo>
                    <a:pt x="4162" y="6937"/>
                  </a:lnTo>
                  <a:lnTo>
                    <a:pt x="4162" y="8325"/>
                  </a:lnTo>
                  <a:lnTo>
                    <a:pt x="5550" y="8325"/>
                  </a:lnTo>
                  <a:lnTo>
                    <a:pt x="5550" y="6937"/>
                  </a:lnTo>
                  <a:lnTo>
                    <a:pt x="8324" y="6937"/>
                  </a:lnTo>
                  <a:lnTo>
                    <a:pt x="8324" y="5551"/>
                  </a:lnTo>
                  <a:lnTo>
                    <a:pt x="9712" y="5551"/>
                  </a:lnTo>
                  <a:lnTo>
                    <a:pt x="9712" y="1388"/>
                  </a:lnTo>
                  <a:lnTo>
                    <a:pt x="8324" y="1388"/>
                  </a:lnTo>
                  <a:lnTo>
                    <a:pt x="8324" y="1"/>
                  </a:lnTo>
                  <a:lnTo>
                    <a:pt x="5550" y="1"/>
                  </a:lnTo>
                  <a:lnTo>
                    <a:pt x="5550" y="1388"/>
                  </a:lnTo>
                  <a:lnTo>
                    <a:pt x="4162" y="1388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1" name="Google Shape;6139;p41"/>
            <p:cNvSpPr/>
            <p:nvPr/>
          </p:nvSpPr>
          <p:spPr>
            <a:xfrm>
              <a:off x="5298120" y="3959280"/>
              <a:ext cx="33840" cy="33840"/>
            </a:xfrm>
            <a:custGeom>
              <a:avLst/>
              <a:gdLst>
                <a:gd name="textAreaLeft" fmla="*/ 0 w 33840"/>
                <a:gd name="textAreaRight" fmla="*/ 34560 w 3384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2" name="Google Shape;6140;p41"/>
            <p:cNvSpPr/>
            <p:nvPr/>
          </p:nvSpPr>
          <p:spPr>
            <a:xfrm>
              <a:off x="5020560" y="3554640"/>
              <a:ext cx="531000" cy="47340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473400"/>
                <a:gd name="textAreaBottom" fmla="*/ 474120 h 473400"/>
              </a:gdLst>
              <a:ahLst/>
              <a:cxnLst/>
              <a:rect l="textAreaLeft" t="textAreaTop" r="textAreaRight" b="textAreaBottom"/>
              <a:pathLst>
                <a:path w="21273" h="18960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9711" y="17573"/>
                  </a:lnTo>
                  <a:lnTo>
                    <a:pt x="9711" y="14798"/>
                  </a:lnTo>
                  <a:lnTo>
                    <a:pt x="1388" y="14798"/>
                  </a:lnTo>
                  <a:lnTo>
                    <a:pt x="1388" y="1387"/>
                  </a:lnTo>
                  <a:lnTo>
                    <a:pt x="19885" y="1387"/>
                  </a:lnTo>
                  <a:lnTo>
                    <a:pt x="19885" y="14798"/>
                  </a:lnTo>
                  <a:lnTo>
                    <a:pt x="12486" y="14798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973" name="Google Shape;6141;p41"/>
          <p:cNvGrpSpPr/>
          <p:nvPr/>
        </p:nvGrpSpPr>
        <p:grpSpPr>
          <a:xfrm>
            <a:off x="878400" y="2019240"/>
            <a:ext cx="531000" cy="531360"/>
            <a:chOff x="878400" y="2019240"/>
            <a:chExt cx="531000" cy="531360"/>
          </a:xfrm>
        </p:grpSpPr>
        <p:sp>
          <p:nvSpPr>
            <p:cNvPr id="5974" name="Google Shape;6142;p41"/>
            <p:cNvSpPr/>
            <p:nvPr/>
          </p:nvSpPr>
          <p:spPr>
            <a:xfrm>
              <a:off x="878400" y="2019240"/>
              <a:ext cx="531000" cy="53100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531000"/>
                <a:gd name="textAreaBottom" fmla="*/ 531720 h 531000"/>
              </a:gdLst>
              <a:ahLst/>
              <a:cxnLst/>
              <a:rect l="textAreaLeft" t="textAreaTop" r="textAreaRight" b="textAreaBottom"/>
              <a:pathLst>
                <a:path w="21273" h="21272">
                  <a:moveTo>
                    <a:pt x="4162" y="0"/>
                  </a:move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10174"/>
                  </a:lnTo>
                  <a:lnTo>
                    <a:pt x="2775" y="10174"/>
                  </a:lnTo>
                  <a:lnTo>
                    <a:pt x="2775" y="11560"/>
                  </a:lnTo>
                  <a:lnTo>
                    <a:pt x="4162" y="11560"/>
                  </a:lnTo>
                  <a:lnTo>
                    <a:pt x="4162" y="12948"/>
                  </a:lnTo>
                  <a:lnTo>
                    <a:pt x="5549" y="12948"/>
                  </a:lnTo>
                  <a:lnTo>
                    <a:pt x="5549" y="14336"/>
                  </a:lnTo>
                  <a:lnTo>
                    <a:pt x="6937" y="14336"/>
                  </a:lnTo>
                  <a:lnTo>
                    <a:pt x="6937" y="15722"/>
                  </a:lnTo>
                  <a:lnTo>
                    <a:pt x="8323" y="15722"/>
                  </a:lnTo>
                  <a:lnTo>
                    <a:pt x="8323" y="17110"/>
                  </a:lnTo>
                  <a:lnTo>
                    <a:pt x="5549" y="17110"/>
                  </a:lnTo>
                  <a:lnTo>
                    <a:pt x="5549" y="18497"/>
                  </a:lnTo>
                  <a:lnTo>
                    <a:pt x="4162" y="18497"/>
                  </a:lnTo>
                  <a:lnTo>
                    <a:pt x="4162" y="19885"/>
                  </a:lnTo>
                  <a:lnTo>
                    <a:pt x="4162" y="21271"/>
                  </a:lnTo>
                  <a:lnTo>
                    <a:pt x="17110" y="21271"/>
                  </a:lnTo>
                  <a:lnTo>
                    <a:pt x="17110" y="18497"/>
                  </a:lnTo>
                  <a:lnTo>
                    <a:pt x="15722" y="18497"/>
                  </a:lnTo>
                  <a:lnTo>
                    <a:pt x="15722" y="17110"/>
                  </a:lnTo>
                  <a:lnTo>
                    <a:pt x="12948" y="17110"/>
                  </a:lnTo>
                  <a:lnTo>
                    <a:pt x="12948" y="15722"/>
                  </a:lnTo>
                  <a:lnTo>
                    <a:pt x="14336" y="15722"/>
                  </a:lnTo>
                  <a:lnTo>
                    <a:pt x="14336" y="14336"/>
                  </a:lnTo>
                  <a:lnTo>
                    <a:pt x="15722" y="14336"/>
                  </a:lnTo>
                  <a:lnTo>
                    <a:pt x="15722" y="12948"/>
                  </a:lnTo>
                  <a:lnTo>
                    <a:pt x="17110" y="12948"/>
                  </a:lnTo>
                  <a:lnTo>
                    <a:pt x="17110" y="11560"/>
                  </a:lnTo>
                  <a:lnTo>
                    <a:pt x="18498" y="11560"/>
                  </a:lnTo>
                  <a:lnTo>
                    <a:pt x="18498" y="10174"/>
                  </a:lnTo>
                  <a:lnTo>
                    <a:pt x="19885" y="10174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5" name="Google Shape;6143;p41"/>
            <p:cNvSpPr/>
            <p:nvPr/>
          </p:nvSpPr>
          <p:spPr>
            <a:xfrm>
              <a:off x="982440" y="2019240"/>
              <a:ext cx="322920" cy="149760"/>
            </a:xfrm>
            <a:custGeom>
              <a:avLst/>
              <a:gdLst>
                <a:gd name="textAreaLeft" fmla="*/ 0 w 322920"/>
                <a:gd name="textAreaRight" fmla="*/ 323640 w 322920"/>
                <a:gd name="textAreaTop" fmla="*/ 0 h 149760"/>
                <a:gd name="textAreaBottom" fmla="*/ 150480 h 149760"/>
              </a:gdLst>
              <a:ahLst/>
              <a:cxnLst/>
              <a:rect l="textAreaLeft" t="textAreaTop" r="textAreaRight" b="textAreaBottom"/>
              <a:pathLst>
                <a:path w="12949" h="6012">
                  <a:moveTo>
                    <a:pt x="0" y="0"/>
                  </a:moveTo>
                  <a:lnTo>
                    <a:pt x="0" y="4623"/>
                  </a:lnTo>
                  <a:lnTo>
                    <a:pt x="1387" y="4623"/>
                  </a:lnTo>
                  <a:lnTo>
                    <a:pt x="1387" y="6011"/>
                  </a:lnTo>
                  <a:lnTo>
                    <a:pt x="2775" y="6011"/>
                  </a:lnTo>
                  <a:lnTo>
                    <a:pt x="2775" y="2775"/>
                  </a:lnTo>
                  <a:lnTo>
                    <a:pt x="12948" y="2775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240" bIns="752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6" name="Google Shape;6144;p41"/>
            <p:cNvSpPr/>
            <p:nvPr/>
          </p:nvSpPr>
          <p:spPr>
            <a:xfrm>
              <a:off x="982440" y="2204280"/>
              <a:ext cx="68760" cy="33840"/>
            </a:xfrm>
            <a:custGeom>
              <a:avLst/>
              <a:gdLst>
                <a:gd name="textAreaLeft" fmla="*/ 0 w 68760"/>
                <a:gd name="textAreaRight" fmla="*/ 69480 w 6876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2776" h="1387">
                  <a:moveTo>
                    <a:pt x="0" y="0"/>
                  </a:moveTo>
                  <a:lnTo>
                    <a:pt x="0" y="1387"/>
                  </a:lnTo>
                  <a:lnTo>
                    <a:pt x="2776" y="138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7" name="Google Shape;6145;p41"/>
            <p:cNvSpPr/>
            <p:nvPr/>
          </p:nvSpPr>
          <p:spPr>
            <a:xfrm>
              <a:off x="1017360" y="2342880"/>
              <a:ext cx="33840" cy="33840"/>
            </a:xfrm>
            <a:custGeom>
              <a:avLst/>
              <a:gdLst>
                <a:gd name="textAreaLeft" fmla="*/ 0 w 33840"/>
                <a:gd name="textAreaRight" fmla="*/ 34560 w 3384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1389" h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8" name="Google Shape;6146;p41"/>
            <p:cNvSpPr/>
            <p:nvPr/>
          </p:nvSpPr>
          <p:spPr>
            <a:xfrm>
              <a:off x="1017360" y="2377800"/>
              <a:ext cx="103320" cy="103320"/>
            </a:xfrm>
            <a:custGeom>
              <a:avLst/>
              <a:gdLst>
                <a:gd name="textAreaLeft" fmla="*/ 0 w 103320"/>
                <a:gd name="textAreaRight" fmla="*/ 104040 w 103320"/>
                <a:gd name="textAreaTop" fmla="*/ 0 h 103320"/>
                <a:gd name="textAreaBottom" fmla="*/ 104040 h 103320"/>
              </a:gdLst>
              <a:ahLst/>
              <a:cxnLst/>
              <a:rect l="textAreaLeft" t="textAreaTop" r="textAreaRight" b="textAreaBottom"/>
              <a:pathLst>
                <a:path w="4164" h="4162">
                  <a:moveTo>
                    <a:pt x="1389" y="1"/>
                  </a:moveTo>
                  <a:lnTo>
                    <a:pt x="1389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" y="2775"/>
                  </a:lnTo>
                  <a:lnTo>
                    <a:pt x="1" y="4162"/>
                  </a:lnTo>
                  <a:lnTo>
                    <a:pt x="4163" y="4162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840" bIns="518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9" name="Google Shape;6147;p41"/>
            <p:cNvSpPr/>
            <p:nvPr/>
          </p:nvSpPr>
          <p:spPr>
            <a:xfrm>
              <a:off x="913320" y="2238840"/>
              <a:ext cx="33840" cy="33840"/>
            </a:xfrm>
            <a:custGeom>
              <a:avLst/>
              <a:gdLst>
                <a:gd name="textAreaLeft" fmla="*/ 0 w 33840"/>
                <a:gd name="textAreaRight" fmla="*/ 34560 w 3384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1389" h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0" name="Google Shape;6148;p41"/>
            <p:cNvSpPr/>
            <p:nvPr/>
          </p:nvSpPr>
          <p:spPr>
            <a:xfrm>
              <a:off x="947880" y="2273760"/>
              <a:ext cx="68760" cy="68760"/>
            </a:xfrm>
            <a:custGeom>
              <a:avLst/>
              <a:gdLst>
                <a:gd name="textAreaLeft" fmla="*/ 0 w 68760"/>
                <a:gd name="textAreaRight" fmla="*/ 69480 w 68760"/>
                <a:gd name="textAreaTop" fmla="*/ 0 h 68760"/>
                <a:gd name="textAreaBottom" fmla="*/ 69480 h 68760"/>
              </a:gdLst>
              <a:ahLst/>
              <a:cxnLst/>
              <a:rect l="textAreaLeft" t="textAreaTop" r="textAreaRight" b="textAreaBottom"/>
              <a:pathLst>
                <a:path w="2775" h="2775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560" bIns="345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1" name="Google Shape;6149;p41"/>
            <p:cNvSpPr/>
            <p:nvPr/>
          </p:nvSpPr>
          <p:spPr>
            <a:xfrm>
              <a:off x="947880" y="2169720"/>
              <a:ext cx="68760" cy="68760"/>
            </a:xfrm>
            <a:custGeom>
              <a:avLst/>
              <a:gdLst>
                <a:gd name="textAreaLeft" fmla="*/ 0 w 68760"/>
                <a:gd name="textAreaRight" fmla="*/ 69480 w 68760"/>
                <a:gd name="textAreaTop" fmla="*/ 0 h 68760"/>
                <a:gd name="textAreaBottom" fmla="*/ 69480 h 68760"/>
              </a:gdLst>
              <a:ahLst/>
              <a:cxnLst/>
              <a:rect l="textAreaLeft" t="textAreaTop" r="textAreaRight" b="textAreaBottom"/>
              <a:pathLst>
                <a:path w="2775" h="2775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560" bIns="345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2" name="Google Shape;6150;p41"/>
            <p:cNvSpPr/>
            <p:nvPr/>
          </p:nvSpPr>
          <p:spPr>
            <a:xfrm>
              <a:off x="982440" y="2481840"/>
              <a:ext cx="322920" cy="68760"/>
            </a:xfrm>
            <a:custGeom>
              <a:avLst/>
              <a:gdLst>
                <a:gd name="textAreaLeft" fmla="*/ 0 w 322920"/>
                <a:gd name="textAreaRight" fmla="*/ 323640 w 322920"/>
                <a:gd name="textAreaTop" fmla="*/ 0 h 68760"/>
                <a:gd name="textAreaBottom" fmla="*/ 69480 h 68760"/>
              </a:gdLst>
              <a:ahLst/>
              <a:cxnLst/>
              <a:rect l="textAreaLeft" t="textAreaTop" r="textAreaRight" b="textAreaBottom"/>
              <a:pathLst>
                <a:path w="12949" h="2776">
                  <a:moveTo>
                    <a:pt x="0" y="1"/>
                  </a:moveTo>
                  <a:lnTo>
                    <a:pt x="0" y="1389"/>
                  </a:lnTo>
                  <a:lnTo>
                    <a:pt x="0" y="2775"/>
                  </a:lnTo>
                  <a:lnTo>
                    <a:pt x="12948" y="2775"/>
                  </a:lnTo>
                  <a:lnTo>
                    <a:pt x="12948" y="1"/>
                  </a:lnTo>
                  <a:lnTo>
                    <a:pt x="11560" y="1"/>
                  </a:lnTo>
                  <a:lnTo>
                    <a:pt x="1156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560" bIns="345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3" name="Google Shape;6151;p41"/>
            <p:cNvSpPr/>
            <p:nvPr/>
          </p:nvSpPr>
          <p:spPr>
            <a:xfrm>
              <a:off x="1236960" y="2342880"/>
              <a:ext cx="33840" cy="33840"/>
            </a:xfrm>
            <a:custGeom>
              <a:avLst/>
              <a:gdLst>
                <a:gd name="textAreaLeft" fmla="*/ 0 w 33840"/>
                <a:gd name="textAreaRight" fmla="*/ 34560 w 3384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1388" h="1389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4" name="Google Shape;6152;p41"/>
            <p:cNvSpPr/>
            <p:nvPr/>
          </p:nvSpPr>
          <p:spPr>
            <a:xfrm>
              <a:off x="1167480" y="2377800"/>
              <a:ext cx="103320" cy="103320"/>
            </a:xfrm>
            <a:custGeom>
              <a:avLst/>
              <a:gdLst>
                <a:gd name="textAreaLeft" fmla="*/ 0 w 103320"/>
                <a:gd name="textAreaRight" fmla="*/ 104040 w 103320"/>
                <a:gd name="textAreaTop" fmla="*/ 0 h 103320"/>
                <a:gd name="textAreaBottom" fmla="*/ 104040 h 103320"/>
              </a:gdLst>
              <a:ahLst/>
              <a:cxnLst/>
              <a:rect l="textAreaLeft" t="textAreaTop" r="textAreaRight" b="textAreaBottom"/>
              <a:pathLst>
                <a:path w="4162" h="4162">
                  <a:moveTo>
                    <a:pt x="0" y="1"/>
                  </a:moveTo>
                  <a:lnTo>
                    <a:pt x="0" y="1387"/>
                  </a:lnTo>
                  <a:lnTo>
                    <a:pt x="0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840" bIns="518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5" name="Google Shape;6153;p41"/>
            <p:cNvSpPr/>
            <p:nvPr/>
          </p:nvSpPr>
          <p:spPr>
            <a:xfrm>
              <a:off x="1341000" y="2238840"/>
              <a:ext cx="33840" cy="33840"/>
            </a:xfrm>
            <a:custGeom>
              <a:avLst/>
              <a:gdLst>
                <a:gd name="textAreaLeft" fmla="*/ 0 w 33840"/>
                <a:gd name="textAreaRight" fmla="*/ 34560 w 33840"/>
                <a:gd name="textAreaTop" fmla="*/ 0 h 33840"/>
                <a:gd name="textAreaBottom" fmla="*/ 34560 h 3384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6" name="Google Shape;6154;p41"/>
            <p:cNvSpPr/>
            <p:nvPr/>
          </p:nvSpPr>
          <p:spPr>
            <a:xfrm>
              <a:off x="1271520" y="2169720"/>
              <a:ext cx="68760" cy="68760"/>
            </a:xfrm>
            <a:custGeom>
              <a:avLst/>
              <a:gdLst>
                <a:gd name="textAreaLeft" fmla="*/ 0 w 68760"/>
                <a:gd name="textAreaRight" fmla="*/ 69480 w 68760"/>
                <a:gd name="textAreaTop" fmla="*/ 0 h 68760"/>
                <a:gd name="textAreaBottom" fmla="*/ 69480 h 68760"/>
              </a:gdLst>
              <a:ahLst/>
              <a:cxnLst/>
              <a:rect l="textAreaLeft" t="textAreaTop" r="textAreaRight" b="textAreaBottom"/>
              <a:pathLst>
                <a:path w="2777" h="2775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560" bIns="345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7" name="Google Shape;6155;p41"/>
            <p:cNvSpPr/>
            <p:nvPr/>
          </p:nvSpPr>
          <p:spPr>
            <a:xfrm>
              <a:off x="1271520" y="2273760"/>
              <a:ext cx="68760" cy="68760"/>
            </a:xfrm>
            <a:custGeom>
              <a:avLst/>
              <a:gdLst>
                <a:gd name="textAreaLeft" fmla="*/ 0 w 68760"/>
                <a:gd name="textAreaRight" fmla="*/ 69480 w 68760"/>
                <a:gd name="textAreaTop" fmla="*/ 0 h 68760"/>
                <a:gd name="textAreaBottom" fmla="*/ 69480 h 68760"/>
              </a:gdLst>
              <a:ahLst/>
              <a:cxnLst/>
              <a:rect l="textAreaLeft" t="textAreaTop" r="textAreaRight" b="textAreaBottom"/>
              <a:pathLst>
                <a:path w="2777" h="2775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8" y="2775"/>
                  </a:lnTo>
                  <a:lnTo>
                    <a:pt x="1388" y="1387"/>
                  </a:lnTo>
                  <a:lnTo>
                    <a:pt x="2776" y="138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560" bIns="345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8" name="Google Shape;6156;p41"/>
            <p:cNvSpPr/>
            <p:nvPr/>
          </p:nvSpPr>
          <p:spPr>
            <a:xfrm>
              <a:off x="878400" y="2019240"/>
              <a:ext cx="531000" cy="218880"/>
            </a:xfrm>
            <a:custGeom>
              <a:avLst/>
              <a:gdLst>
                <a:gd name="textAreaLeft" fmla="*/ 0 w 531000"/>
                <a:gd name="textAreaRight" fmla="*/ 531720 w 531000"/>
                <a:gd name="textAreaTop" fmla="*/ 0 h 218880"/>
                <a:gd name="textAreaBottom" fmla="*/ 219600 h 218880"/>
              </a:gdLst>
              <a:ahLst/>
              <a:cxnLst/>
              <a:rect l="textAreaLeft" t="textAreaTop" r="textAreaRight" b="textAreaBottom"/>
              <a:pathLst>
                <a:path w="21273" h="8786">
                  <a:moveTo>
                    <a:pt x="4162" y="0"/>
                  </a:moveTo>
                  <a:lnTo>
                    <a:pt x="4162" y="1387"/>
                  </a:ln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4623"/>
                  </a:lnTo>
                  <a:lnTo>
                    <a:pt x="5549" y="4623"/>
                  </a:lnTo>
                  <a:lnTo>
                    <a:pt x="5549" y="3237"/>
                  </a:lnTo>
                  <a:lnTo>
                    <a:pt x="5549" y="1387"/>
                  </a:lnTo>
                  <a:lnTo>
                    <a:pt x="15722" y="1387"/>
                  </a:lnTo>
                  <a:lnTo>
                    <a:pt x="15722" y="3237"/>
                  </a:lnTo>
                  <a:lnTo>
                    <a:pt x="15722" y="4623"/>
                  </a:lnTo>
                  <a:lnTo>
                    <a:pt x="19885" y="4623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989" name="Google Shape;6157;p41"/>
          <p:cNvGrpSpPr/>
          <p:nvPr/>
        </p:nvGrpSpPr>
        <p:grpSpPr>
          <a:xfrm>
            <a:off x="891000" y="3483360"/>
            <a:ext cx="506160" cy="615960"/>
            <a:chOff x="891000" y="3483360"/>
            <a:chExt cx="506160" cy="615960"/>
          </a:xfrm>
        </p:grpSpPr>
        <p:sp>
          <p:nvSpPr>
            <p:cNvPr id="5990" name="Google Shape;6158;p41"/>
            <p:cNvSpPr/>
            <p:nvPr/>
          </p:nvSpPr>
          <p:spPr>
            <a:xfrm>
              <a:off x="891000" y="3724560"/>
              <a:ext cx="506160" cy="374760"/>
            </a:xfrm>
            <a:custGeom>
              <a:avLst/>
              <a:gdLst>
                <a:gd name="textAreaLeft" fmla="*/ 0 w 506160"/>
                <a:gd name="textAreaRight" fmla="*/ 506880 w 506160"/>
                <a:gd name="textAreaTop" fmla="*/ 0 h 374760"/>
                <a:gd name="textAreaBottom" fmla="*/ 375480 h 374760"/>
              </a:gdLst>
              <a:ahLst/>
              <a:cxnLst/>
              <a:rect l="textAreaLeft" t="textAreaTop" r="textAreaRight" b="textAreaBottom"/>
              <a:pathLst>
                <a:path w="14800" h="12949">
                  <a:moveTo>
                    <a:pt x="0" y="1"/>
                  </a:moveTo>
                  <a:lnTo>
                    <a:pt x="0" y="12948"/>
                  </a:lnTo>
                  <a:lnTo>
                    <a:pt x="14800" y="12948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1" name="Google Shape;6159;p41"/>
            <p:cNvSpPr/>
            <p:nvPr/>
          </p:nvSpPr>
          <p:spPr>
            <a:xfrm>
              <a:off x="891000" y="3724560"/>
              <a:ext cx="506160" cy="374760"/>
            </a:xfrm>
            <a:custGeom>
              <a:avLst/>
              <a:gdLst>
                <a:gd name="textAreaLeft" fmla="*/ 0 w 506160"/>
                <a:gd name="textAreaRight" fmla="*/ 506880 w 506160"/>
                <a:gd name="textAreaTop" fmla="*/ 0 h 374760"/>
                <a:gd name="textAreaBottom" fmla="*/ 375480 h 374760"/>
              </a:gdLst>
              <a:ahLst/>
              <a:cxnLst/>
              <a:rect l="textAreaLeft" t="textAreaTop" r="textAreaRight" b="textAreaBottom"/>
              <a:pathLst>
                <a:path w="14800" h="12949">
                  <a:moveTo>
                    <a:pt x="0" y="1"/>
                  </a:moveTo>
                  <a:lnTo>
                    <a:pt x="0" y="12948"/>
                  </a:lnTo>
                  <a:lnTo>
                    <a:pt x="2313" y="12948"/>
                  </a:lnTo>
                  <a:lnTo>
                    <a:pt x="2313" y="2313"/>
                  </a:lnTo>
                  <a:lnTo>
                    <a:pt x="14800" y="2313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2" name="Google Shape;6160;p41"/>
            <p:cNvSpPr/>
            <p:nvPr/>
          </p:nvSpPr>
          <p:spPr>
            <a:xfrm>
              <a:off x="1049400" y="3483360"/>
              <a:ext cx="189360" cy="39600"/>
            </a:xfrm>
            <a:custGeom>
              <a:avLst/>
              <a:gdLst>
                <a:gd name="textAreaLeft" fmla="*/ 0 w 189360"/>
                <a:gd name="textAreaRight" fmla="*/ 190080 w 189360"/>
                <a:gd name="textAreaTop" fmla="*/ 0 h 39600"/>
                <a:gd name="textAreaBottom" fmla="*/ 40320 h 39600"/>
              </a:gdLst>
              <a:ahLst/>
              <a:cxnLst/>
              <a:rect l="textAreaLeft" t="textAreaTop" r="textAreaRight" b="textAreaBottom"/>
              <a:pathLst>
                <a:path w="5552" h="1389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3" name="Google Shape;6161;p41"/>
            <p:cNvSpPr/>
            <p:nvPr/>
          </p:nvSpPr>
          <p:spPr>
            <a:xfrm>
              <a:off x="891000" y="3563640"/>
              <a:ext cx="506160" cy="535320"/>
            </a:xfrm>
            <a:custGeom>
              <a:avLst/>
              <a:gdLst>
                <a:gd name="textAreaLeft" fmla="*/ 0 w 506160"/>
                <a:gd name="textAreaRight" fmla="*/ 506880 w 506160"/>
                <a:gd name="textAreaTop" fmla="*/ 0 h 535320"/>
                <a:gd name="textAreaBottom" fmla="*/ 536040 h 535320"/>
              </a:gdLst>
              <a:ahLst/>
              <a:cxnLst/>
              <a:rect l="textAreaLeft" t="textAreaTop" r="textAreaRight" b="textAreaBottom"/>
              <a:pathLst>
                <a:path w="14800" h="18498">
                  <a:moveTo>
                    <a:pt x="13412" y="6936"/>
                  </a:moveTo>
                  <a:lnTo>
                    <a:pt x="13412" y="17111"/>
                  </a:lnTo>
                  <a:lnTo>
                    <a:pt x="1388" y="17111"/>
                  </a:lnTo>
                  <a:lnTo>
                    <a:pt x="1388" y="6936"/>
                  </a:lnTo>
                  <a:close/>
                  <a:moveTo>
                    <a:pt x="1851" y="1"/>
                  </a:moveTo>
                  <a:lnTo>
                    <a:pt x="1851" y="5550"/>
                  </a:lnTo>
                  <a:lnTo>
                    <a:pt x="0" y="5550"/>
                  </a:lnTo>
                  <a:lnTo>
                    <a:pt x="0" y="18497"/>
                  </a:lnTo>
                  <a:lnTo>
                    <a:pt x="14800" y="18497"/>
                  </a:lnTo>
                  <a:lnTo>
                    <a:pt x="14800" y="5550"/>
                  </a:lnTo>
                  <a:lnTo>
                    <a:pt x="12950" y="5550"/>
                  </a:lnTo>
                  <a:lnTo>
                    <a:pt x="12950" y="1"/>
                  </a:lnTo>
                  <a:lnTo>
                    <a:pt x="11562" y="1"/>
                  </a:lnTo>
                  <a:lnTo>
                    <a:pt x="11562" y="5550"/>
                  </a:lnTo>
                  <a:lnTo>
                    <a:pt x="3239" y="555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4" name="Google Shape;6162;p41"/>
            <p:cNvSpPr/>
            <p:nvPr/>
          </p:nvSpPr>
          <p:spPr>
            <a:xfrm>
              <a:off x="1001880" y="3523680"/>
              <a:ext cx="46800" cy="39600"/>
            </a:xfrm>
            <a:custGeom>
              <a:avLst/>
              <a:gdLst>
                <a:gd name="textAreaLeft" fmla="*/ 0 w 46800"/>
                <a:gd name="textAreaRight" fmla="*/ 47520 w 46800"/>
                <a:gd name="textAreaTop" fmla="*/ 0 h 39600"/>
                <a:gd name="textAreaBottom" fmla="*/ 40320 h 3960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5" name="Google Shape;6163;p41"/>
            <p:cNvSpPr/>
            <p:nvPr/>
          </p:nvSpPr>
          <p:spPr>
            <a:xfrm>
              <a:off x="1239480" y="3523680"/>
              <a:ext cx="46800" cy="39600"/>
            </a:xfrm>
            <a:custGeom>
              <a:avLst/>
              <a:gdLst>
                <a:gd name="textAreaLeft" fmla="*/ 0 w 46800"/>
                <a:gd name="textAreaRight" fmla="*/ 47520 w 46800"/>
                <a:gd name="textAreaTop" fmla="*/ 0 h 39600"/>
                <a:gd name="textAreaBottom" fmla="*/ 40320 h 3960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6" name="Google Shape;6164;p41"/>
            <p:cNvSpPr/>
            <p:nvPr/>
          </p:nvSpPr>
          <p:spPr>
            <a:xfrm>
              <a:off x="1096920" y="3845160"/>
              <a:ext cx="94320" cy="146880"/>
            </a:xfrm>
            <a:custGeom>
              <a:avLst/>
              <a:gdLst>
                <a:gd name="textAreaLeft" fmla="*/ 0 w 94320"/>
                <a:gd name="textAreaRight" fmla="*/ 95040 w 94320"/>
                <a:gd name="textAreaTop" fmla="*/ 0 h 146880"/>
                <a:gd name="textAreaBottom" fmla="*/ 147600 h 146880"/>
              </a:gdLst>
              <a:ahLst/>
              <a:cxnLst/>
              <a:rect l="textAreaLeft" t="textAreaTop" r="textAreaRight" b="textAreaBottom"/>
              <a:pathLst>
                <a:path w="2776" h="5088">
                  <a:moveTo>
                    <a:pt x="1" y="1"/>
                  </a:moveTo>
                  <a:lnTo>
                    <a:pt x="1" y="2775"/>
                  </a:lnTo>
                  <a:lnTo>
                    <a:pt x="925" y="2775"/>
                  </a:lnTo>
                  <a:lnTo>
                    <a:pt x="925" y="5088"/>
                  </a:lnTo>
                  <a:lnTo>
                    <a:pt x="1851" y="5088"/>
                  </a:lnTo>
                  <a:lnTo>
                    <a:pt x="1851" y="2775"/>
                  </a:lnTo>
                  <a:lnTo>
                    <a:pt x="2775" y="2775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800" bIns="738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997" name="Google Shape;6165;p41"/>
          <p:cNvSpPr/>
          <p:nvPr/>
        </p:nvSpPr>
        <p:spPr>
          <a:xfrm>
            <a:off x="8723160" y="1099800"/>
            <a:ext cx="28080" cy="294336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998" name="Google Shape;6166;p41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5999" name="Google Shape;6167;p41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0" name="Google Shape;6168;p41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1" name="Google Shape;6169;p41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2" name="Google Shape;6170;p41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03" name="Google Shape;6171;p41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6004" name="Google Shape;6172;p41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5" name="Google Shape;6173;p41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6" name="Google Shape;6174;p41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7" name="Google Shape;6175;p41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008" name="Google Shape;6176;p41"/>
          <p:cNvSpPr/>
          <p:nvPr/>
        </p:nvSpPr>
        <p:spPr>
          <a:xfrm>
            <a:off x="8689680" y="865440"/>
            <a:ext cx="94680" cy="8172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0520" bIns="20520" anchor="ctr">
            <a:noAutofit/>
          </a:bodyPr>
          <a:p>
            <a:pPr>
              <a:lnSpc>
                <a:spcPct val="100000"/>
              </a:lnSpc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09" name="Google Shape;6177;p41"/>
          <p:cNvSpPr/>
          <p:nvPr/>
        </p:nvSpPr>
        <p:spPr>
          <a:xfrm rot="10800000">
            <a:off x="8690400" y="4196520"/>
            <a:ext cx="94680" cy="8172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0520" bIns="20520" anchor="ctr">
            <a:noAutofit/>
          </a:bodyPr>
          <a:p>
            <a:pPr>
              <a:lnSpc>
                <a:spcPct val="100000"/>
              </a:lnSpc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8" dur="indefinite" restart="never" nodeType="tmRoot">
          <p:childTnLst>
            <p:seq>
              <p:cTn id="129" dur="indefinite" nodeType="mainSeq">
                <p:childTnLst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4" dur="1000"/>
                                        <p:tgtEl>
                                          <p:spTgt spid="5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7" dur="1000"/>
                                        <p:tgtEl>
                                          <p:spTgt spid="59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0" dur="1000"/>
                                        <p:tgtEl>
                                          <p:spTgt spid="5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5" dur="1000"/>
                                        <p:tgtEl>
                                          <p:spTgt spid="5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8" dur="1000"/>
                                        <p:tgtEl>
                                          <p:spTgt spid="5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1" dur="1000"/>
                                        <p:tgtEl>
                                          <p:spTgt spid="5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6" dur="1000"/>
                                        <p:tgtEl>
                                          <p:spTgt spid="5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9" dur="1000"/>
                                        <p:tgtEl>
                                          <p:spTgt spid="5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2" dur="1000"/>
                                        <p:tgtEl>
                                          <p:spTgt spid="5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7" dur="1000"/>
                                        <p:tgtEl>
                                          <p:spTgt spid="5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0" dur="1000"/>
                                        <p:tgtEl>
                                          <p:spTgt spid="5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3" dur="1000"/>
                                        <p:tgtEl>
                                          <p:spTgt spid="5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" name="PlaceHolder 1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04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11" name="PlaceHolder 2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Технологичен стек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12" name="PlaceHolder 3"/>
          <p:cNvSpPr>
            <a:spLocks noGrp="1"/>
          </p:cNvSpPr>
          <p:nvPr>
            <p:ph type="subTitle"/>
          </p:nvPr>
        </p:nvSpPr>
        <p:spPr>
          <a:xfrm>
            <a:off x="1753200" y="2370240"/>
            <a:ext cx="5637240" cy="79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Tools, frameworks и programing language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6013" name="Google Shape;6792;p44"/>
          <p:cNvGrpSpPr/>
          <p:nvPr/>
        </p:nvGrpSpPr>
        <p:grpSpPr>
          <a:xfrm>
            <a:off x="8051400" y="2622600"/>
            <a:ext cx="263160" cy="263520"/>
            <a:chOff x="8051400" y="2622600"/>
            <a:chExt cx="263160" cy="263520"/>
          </a:xfrm>
        </p:grpSpPr>
        <p:sp>
          <p:nvSpPr>
            <p:cNvPr id="6014" name="Google Shape;6793;p44"/>
            <p:cNvSpPr/>
            <p:nvPr/>
          </p:nvSpPr>
          <p:spPr>
            <a:xfrm>
              <a:off x="8051400" y="275472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15" name="Google Shape;6794;p44"/>
            <p:cNvSpPr/>
            <p:nvPr/>
          </p:nvSpPr>
          <p:spPr>
            <a:xfrm>
              <a:off x="8051400" y="262260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16" name="Google Shape;6795;p44"/>
            <p:cNvSpPr/>
            <p:nvPr/>
          </p:nvSpPr>
          <p:spPr>
            <a:xfrm>
              <a:off x="8199720" y="275472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17" name="Google Shape;6796;p44"/>
            <p:cNvSpPr/>
            <p:nvPr/>
          </p:nvSpPr>
          <p:spPr>
            <a:xfrm>
              <a:off x="8199720" y="262260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18" name="Google Shape;6797;p44"/>
          <p:cNvGrpSpPr/>
          <p:nvPr/>
        </p:nvGrpSpPr>
        <p:grpSpPr>
          <a:xfrm>
            <a:off x="8051400" y="2196000"/>
            <a:ext cx="263160" cy="263160"/>
            <a:chOff x="8051400" y="2196000"/>
            <a:chExt cx="263160" cy="263160"/>
          </a:xfrm>
        </p:grpSpPr>
        <p:sp>
          <p:nvSpPr>
            <p:cNvPr id="6019" name="Google Shape;6798;p44"/>
            <p:cNvSpPr/>
            <p:nvPr/>
          </p:nvSpPr>
          <p:spPr>
            <a:xfrm>
              <a:off x="8051400" y="232776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0" name="Google Shape;6799;p44"/>
            <p:cNvSpPr/>
            <p:nvPr/>
          </p:nvSpPr>
          <p:spPr>
            <a:xfrm>
              <a:off x="8051400" y="219600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1" name="Google Shape;6800;p44"/>
            <p:cNvSpPr/>
            <p:nvPr/>
          </p:nvSpPr>
          <p:spPr>
            <a:xfrm>
              <a:off x="8199720" y="232776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2" name="Google Shape;6801;p44"/>
            <p:cNvSpPr/>
            <p:nvPr/>
          </p:nvSpPr>
          <p:spPr>
            <a:xfrm>
              <a:off x="8199720" y="219600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23" name="Google Shape;6802;p44"/>
          <p:cNvGrpSpPr/>
          <p:nvPr/>
        </p:nvGrpSpPr>
        <p:grpSpPr>
          <a:xfrm>
            <a:off x="8051400" y="1769040"/>
            <a:ext cx="263160" cy="263520"/>
            <a:chOff x="8051400" y="1769040"/>
            <a:chExt cx="263160" cy="263520"/>
          </a:xfrm>
        </p:grpSpPr>
        <p:sp>
          <p:nvSpPr>
            <p:cNvPr id="6024" name="Google Shape;6803;p44"/>
            <p:cNvSpPr/>
            <p:nvPr/>
          </p:nvSpPr>
          <p:spPr>
            <a:xfrm>
              <a:off x="8051400" y="190116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5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5" name="Google Shape;6804;p44"/>
            <p:cNvSpPr/>
            <p:nvPr/>
          </p:nvSpPr>
          <p:spPr>
            <a:xfrm>
              <a:off x="8051400" y="1769040"/>
              <a:ext cx="147960" cy="131400"/>
            </a:xfrm>
            <a:custGeom>
              <a:avLst/>
              <a:gdLst>
                <a:gd name="textAreaLeft" fmla="*/ 0 w 147960"/>
                <a:gd name="textAreaRight" fmla="*/ 148680 w 14796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3573" h="3176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6" name="Google Shape;6805;p44"/>
            <p:cNvSpPr/>
            <p:nvPr/>
          </p:nvSpPr>
          <p:spPr>
            <a:xfrm>
              <a:off x="8199720" y="190116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5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7" name="Google Shape;6806;p44"/>
            <p:cNvSpPr/>
            <p:nvPr/>
          </p:nvSpPr>
          <p:spPr>
            <a:xfrm>
              <a:off x="8199720" y="1769040"/>
              <a:ext cx="114840" cy="131400"/>
            </a:xfrm>
            <a:custGeom>
              <a:avLst/>
              <a:gdLst>
                <a:gd name="textAreaLeft" fmla="*/ 0 w 114840"/>
                <a:gd name="textAreaRight" fmla="*/ 115560 w 114840"/>
                <a:gd name="textAreaTop" fmla="*/ 0 h 131400"/>
                <a:gd name="textAreaBottom" fmla="*/ 132120 h 131400"/>
              </a:gdLst>
              <a:ahLst/>
              <a:cxnLst/>
              <a:rect l="textAreaLeft" t="textAreaTop" r="textAreaRight" b="textAreaBottom"/>
              <a:pathLst>
                <a:path w="2779" h="3176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28" name="Google Shape;6807;p44"/>
          <p:cNvGrpSpPr/>
          <p:nvPr/>
        </p:nvGrpSpPr>
        <p:grpSpPr>
          <a:xfrm>
            <a:off x="8029080" y="154080"/>
            <a:ext cx="263520" cy="225720"/>
            <a:chOff x="8029080" y="154080"/>
            <a:chExt cx="263520" cy="225720"/>
          </a:xfrm>
        </p:grpSpPr>
        <p:sp>
          <p:nvSpPr>
            <p:cNvPr id="6029" name="Google Shape;6808;p44"/>
            <p:cNvSpPr/>
            <p:nvPr/>
          </p:nvSpPr>
          <p:spPr>
            <a:xfrm>
              <a:off x="80668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0" name="Google Shape;6809;p44"/>
            <p:cNvSpPr/>
            <p:nvPr/>
          </p:nvSpPr>
          <p:spPr>
            <a:xfrm>
              <a:off x="81046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1" name="Google Shape;6810;p44"/>
            <p:cNvSpPr/>
            <p:nvPr/>
          </p:nvSpPr>
          <p:spPr>
            <a:xfrm>
              <a:off x="81802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2" name="Google Shape;6811;p44"/>
            <p:cNvSpPr/>
            <p:nvPr/>
          </p:nvSpPr>
          <p:spPr>
            <a:xfrm>
              <a:off x="82177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3" name="Google Shape;6812;p44"/>
            <p:cNvSpPr/>
            <p:nvPr/>
          </p:nvSpPr>
          <p:spPr>
            <a:xfrm>
              <a:off x="80290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4" name="Google Shape;6813;p44"/>
            <p:cNvSpPr/>
            <p:nvPr/>
          </p:nvSpPr>
          <p:spPr>
            <a:xfrm>
              <a:off x="80668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5" name="Google Shape;6814;p44"/>
            <p:cNvSpPr/>
            <p:nvPr/>
          </p:nvSpPr>
          <p:spPr>
            <a:xfrm>
              <a:off x="81046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6" name="Google Shape;6815;p44"/>
            <p:cNvSpPr/>
            <p:nvPr/>
          </p:nvSpPr>
          <p:spPr>
            <a:xfrm>
              <a:off x="81424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7" name="Google Shape;6816;p44"/>
            <p:cNvSpPr/>
            <p:nvPr/>
          </p:nvSpPr>
          <p:spPr>
            <a:xfrm>
              <a:off x="8179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8" name="Google Shape;6817;p44"/>
            <p:cNvSpPr/>
            <p:nvPr/>
          </p:nvSpPr>
          <p:spPr>
            <a:xfrm>
              <a:off x="82177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9" name="Google Shape;6818;p44"/>
            <p:cNvSpPr/>
            <p:nvPr/>
          </p:nvSpPr>
          <p:spPr>
            <a:xfrm>
              <a:off x="82555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0" name="Google Shape;6819;p44"/>
            <p:cNvSpPr/>
            <p:nvPr/>
          </p:nvSpPr>
          <p:spPr>
            <a:xfrm>
              <a:off x="80290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1" name="Google Shape;6820;p44"/>
            <p:cNvSpPr/>
            <p:nvPr/>
          </p:nvSpPr>
          <p:spPr>
            <a:xfrm>
              <a:off x="80668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2" name="Google Shape;6821;p44"/>
            <p:cNvSpPr/>
            <p:nvPr/>
          </p:nvSpPr>
          <p:spPr>
            <a:xfrm>
              <a:off x="81046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3" name="Google Shape;6822;p44"/>
            <p:cNvSpPr/>
            <p:nvPr/>
          </p:nvSpPr>
          <p:spPr>
            <a:xfrm>
              <a:off x="81424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4" name="Google Shape;6823;p44"/>
            <p:cNvSpPr/>
            <p:nvPr/>
          </p:nvSpPr>
          <p:spPr>
            <a:xfrm>
              <a:off x="8179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5" name="Google Shape;6824;p44"/>
            <p:cNvSpPr/>
            <p:nvPr/>
          </p:nvSpPr>
          <p:spPr>
            <a:xfrm>
              <a:off x="82177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6" name="Google Shape;6825;p44"/>
            <p:cNvSpPr/>
            <p:nvPr/>
          </p:nvSpPr>
          <p:spPr>
            <a:xfrm>
              <a:off x="82555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7" name="Google Shape;6826;p44"/>
            <p:cNvSpPr/>
            <p:nvPr/>
          </p:nvSpPr>
          <p:spPr>
            <a:xfrm>
              <a:off x="80668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8" name="Google Shape;6827;p44"/>
            <p:cNvSpPr/>
            <p:nvPr/>
          </p:nvSpPr>
          <p:spPr>
            <a:xfrm>
              <a:off x="81046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9" name="Google Shape;6828;p44"/>
            <p:cNvSpPr/>
            <p:nvPr/>
          </p:nvSpPr>
          <p:spPr>
            <a:xfrm>
              <a:off x="81424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0" name="Google Shape;6829;p44"/>
            <p:cNvSpPr/>
            <p:nvPr/>
          </p:nvSpPr>
          <p:spPr>
            <a:xfrm>
              <a:off x="81802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1" name="Google Shape;6830;p44"/>
            <p:cNvSpPr/>
            <p:nvPr/>
          </p:nvSpPr>
          <p:spPr>
            <a:xfrm>
              <a:off x="82177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2" name="Google Shape;6831;p44"/>
            <p:cNvSpPr/>
            <p:nvPr/>
          </p:nvSpPr>
          <p:spPr>
            <a:xfrm>
              <a:off x="81046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3" name="Google Shape;6832;p44"/>
            <p:cNvSpPr/>
            <p:nvPr/>
          </p:nvSpPr>
          <p:spPr>
            <a:xfrm>
              <a:off x="81424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4" name="Google Shape;6833;p44"/>
            <p:cNvSpPr/>
            <p:nvPr/>
          </p:nvSpPr>
          <p:spPr>
            <a:xfrm>
              <a:off x="81802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5" name="Google Shape;6834;p44"/>
            <p:cNvSpPr/>
            <p:nvPr/>
          </p:nvSpPr>
          <p:spPr>
            <a:xfrm>
              <a:off x="814248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56" name="Google Shape;6835;p44"/>
          <p:cNvGrpSpPr/>
          <p:nvPr/>
        </p:nvGrpSpPr>
        <p:grpSpPr>
          <a:xfrm>
            <a:off x="8365320" y="154080"/>
            <a:ext cx="263520" cy="225720"/>
            <a:chOff x="8365320" y="154080"/>
            <a:chExt cx="263520" cy="225720"/>
          </a:xfrm>
        </p:grpSpPr>
        <p:sp>
          <p:nvSpPr>
            <p:cNvPr id="6057" name="Google Shape;6836;p44"/>
            <p:cNvSpPr/>
            <p:nvPr/>
          </p:nvSpPr>
          <p:spPr>
            <a:xfrm>
              <a:off x="84031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8" name="Google Shape;6837;p44"/>
            <p:cNvSpPr/>
            <p:nvPr/>
          </p:nvSpPr>
          <p:spPr>
            <a:xfrm>
              <a:off x="84409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9" name="Google Shape;6838;p44"/>
            <p:cNvSpPr/>
            <p:nvPr/>
          </p:nvSpPr>
          <p:spPr>
            <a:xfrm>
              <a:off x="85161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0" name="Google Shape;6839;p44"/>
            <p:cNvSpPr/>
            <p:nvPr/>
          </p:nvSpPr>
          <p:spPr>
            <a:xfrm>
              <a:off x="85539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1" name="Google Shape;6840;p44"/>
            <p:cNvSpPr/>
            <p:nvPr/>
          </p:nvSpPr>
          <p:spPr>
            <a:xfrm>
              <a:off x="83653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2" name="Google Shape;6841;p44"/>
            <p:cNvSpPr/>
            <p:nvPr/>
          </p:nvSpPr>
          <p:spPr>
            <a:xfrm>
              <a:off x="84031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3" name="Google Shape;6842;p44"/>
            <p:cNvSpPr/>
            <p:nvPr/>
          </p:nvSpPr>
          <p:spPr>
            <a:xfrm>
              <a:off x="8440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4" name="Google Shape;6843;p44"/>
            <p:cNvSpPr/>
            <p:nvPr/>
          </p:nvSpPr>
          <p:spPr>
            <a:xfrm>
              <a:off x="84783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5" name="Google Shape;6844;p44"/>
            <p:cNvSpPr/>
            <p:nvPr/>
          </p:nvSpPr>
          <p:spPr>
            <a:xfrm>
              <a:off x="85161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6" name="Google Shape;6845;p44"/>
            <p:cNvSpPr/>
            <p:nvPr/>
          </p:nvSpPr>
          <p:spPr>
            <a:xfrm>
              <a:off x="85539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7" name="Google Shape;6846;p44"/>
            <p:cNvSpPr/>
            <p:nvPr/>
          </p:nvSpPr>
          <p:spPr>
            <a:xfrm>
              <a:off x="85917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8" name="Google Shape;6847;p44"/>
            <p:cNvSpPr/>
            <p:nvPr/>
          </p:nvSpPr>
          <p:spPr>
            <a:xfrm>
              <a:off x="83653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9" name="Google Shape;6848;p44"/>
            <p:cNvSpPr/>
            <p:nvPr/>
          </p:nvSpPr>
          <p:spPr>
            <a:xfrm>
              <a:off x="84031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0" name="Google Shape;6849;p44"/>
            <p:cNvSpPr/>
            <p:nvPr/>
          </p:nvSpPr>
          <p:spPr>
            <a:xfrm>
              <a:off x="8440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1" name="Google Shape;6850;p44"/>
            <p:cNvSpPr/>
            <p:nvPr/>
          </p:nvSpPr>
          <p:spPr>
            <a:xfrm>
              <a:off x="84783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2" name="Google Shape;6851;p44"/>
            <p:cNvSpPr/>
            <p:nvPr/>
          </p:nvSpPr>
          <p:spPr>
            <a:xfrm>
              <a:off x="85161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3" name="Google Shape;6852;p44"/>
            <p:cNvSpPr/>
            <p:nvPr/>
          </p:nvSpPr>
          <p:spPr>
            <a:xfrm>
              <a:off x="85539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4" name="Google Shape;6853;p44"/>
            <p:cNvSpPr/>
            <p:nvPr/>
          </p:nvSpPr>
          <p:spPr>
            <a:xfrm>
              <a:off x="85917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5" name="Google Shape;6854;p44"/>
            <p:cNvSpPr/>
            <p:nvPr/>
          </p:nvSpPr>
          <p:spPr>
            <a:xfrm>
              <a:off x="84031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6" name="Google Shape;6855;p44"/>
            <p:cNvSpPr/>
            <p:nvPr/>
          </p:nvSpPr>
          <p:spPr>
            <a:xfrm>
              <a:off x="84409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7" name="Google Shape;6856;p44"/>
            <p:cNvSpPr/>
            <p:nvPr/>
          </p:nvSpPr>
          <p:spPr>
            <a:xfrm>
              <a:off x="84783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8" name="Google Shape;6857;p44"/>
            <p:cNvSpPr/>
            <p:nvPr/>
          </p:nvSpPr>
          <p:spPr>
            <a:xfrm>
              <a:off x="85161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9" name="Google Shape;6858;p44"/>
            <p:cNvSpPr/>
            <p:nvPr/>
          </p:nvSpPr>
          <p:spPr>
            <a:xfrm>
              <a:off x="85539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0" name="Google Shape;6859;p44"/>
            <p:cNvSpPr/>
            <p:nvPr/>
          </p:nvSpPr>
          <p:spPr>
            <a:xfrm>
              <a:off x="844092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1" name="Google Shape;6860;p44"/>
            <p:cNvSpPr/>
            <p:nvPr/>
          </p:nvSpPr>
          <p:spPr>
            <a:xfrm>
              <a:off x="84783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2" name="Google Shape;6861;p44"/>
            <p:cNvSpPr/>
            <p:nvPr/>
          </p:nvSpPr>
          <p:spPr>
            <a:xfrm>
              <a:off x="85161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3" name="Google Shape;6862;p44"/>
            <p:cNvSpPr/>
            <p:nvPr/>
          </p:nvSpPr>
          <p:spPr>
            <a:xfrm>
              <a:off x="847836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084" name="Google Shape;6863;p44"/>
          <p:cNvGrpSpPr/>
          <p:nvPr/>
        </p:nvGrpSpPr>
        <p:grpSpPr>
          <a:xfrm>
            <a:off x="8701560" y="154080"/>
            <a:ext cx="263160" cy="225720"/>
            <a:chOff x="8701560" y="154080"/>
            <a:chExt cx="263160" cy="225720"/>
          </a:xfrm>
        </p:grpSpPr>
        <p:sp>
          <p:nvSpPr>
            <p:cNvPr id="6085" name="Google Shape;6864;p44"/>
            <p:cNvSpPr/>
            <p:nvPr/>
          </p:nvSpPr>
          <p:spPr>
            <a:xfrm>
              <a:off x="87390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6" name="Google Shape;6865;p44"/>
            <p:cNvSpPr/>
            <p:nvPr/>
          </p:nvSpPr>
          <p:spPr>
            <a:xfrm>
              <a:off x="87768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7" name="Google Shape;6866;p44"/>
            <p:cNvSpPr/>
            <p:nvPr/>
          </p:nvSpPr>
          <p:spPr>
            <a:xfrm>
              <a:off x="88524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8" name="Google Shape;6867;p44"/>
            <p:cNvSpPr/>
            <p:nvPr/>
          </p:nvSpPr>
          <p:spPr>
            <a:xfrm>
              <a:off x="888984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9" name="Google Shape;6868;p44"/>
            <p:cNvSpPr/>
            <p:nvPr/>
          </p:nvSpPr>
          <p:spPr>
            <a:xfrm>
              <a:off x="87015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0" name="Google Shape;6869;p44"/>
            <p:cNvSpPr/>
            <p:nvPr/>
          </p:nvSpPr>
          <p:spPr>
            <a:xfrm>
              <a:off x="87390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1" name="Google Shape;6870;p44"/>
            <p:cNvSpPr/>
            <p:nvPr/>
          </p:nvSpPr>
          <p:spPr>
            <a:xfrm>
              <a:off x="87768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2" name="Google Shape;6871;p44"/>
            <p:cNvSpPr/>
            <p:nvPr/>
          </p:nvSpPr>
          <p:spPr>
            <a:xfrm>
              <a:off x="88146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3" name="Google Shape;6872;p44"/>
            <p:cNvSpPr/>
            <p:nvPr/>
          </p:nvSpPr>
          <p:spPr>
            <a:xfrm>
              <a:off x="88524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4" name="Google Shape;6873;p44"/>
            <p:cNvSpPr/>
            <p:nvPr/>
          </p:nvSpPr>
          <p:spPr>
            <a:xfrm>
              <a:off x="88898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5" name="Google Shape;6874;p44"/>
            <p:cNvSpPr/>
            <p:nvPr/>
          </p:nvSpPr>
          <p:spPr>
            <a:xfrm>
              <a:off x="89276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6" name="Google Shape;6875;p44"/>
            <p:cNvSpPr/>
            <p:nvPr/>
          </p:nvSpPr>
          <p:spPr>
            <a:xfrm>
              <a:off x="87015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7" name="Google Shape;6876;p44"/>
            <p:cNvSpPr/>
            <p:nvPr/>
          </p:nvSpPr>
          <p:spPr>
            <a:xfrm>
              <a:off x="87390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8" name="Google Shape;6877;p44"/>
            <p:cNvSpPr/>
            <p:nvPr/>
          </p:nvSpPr>
          <p:spPr>
            <a:xfrm>
              <a:off x="87768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9" name="Google Shape;6878;p44"/>
            <p:cNvSpPr/>
            <p:nvPr/>
          </p:nvSpPr>
          <p:spPr>
            <a:xfrm>
              <a:off x="88146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0" name="Google Shape;6879;p44"/>
            <p:cNvSpPr/>
            <p:nvPr/>
          </p:nvSpPr>
          <p:spPr>
            <a:xfrm>
              <a:off x="88524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1" name="Google Shape;6880;p44"/>
            <p:cNvSpPr/>
            <p:nvPr/>
          </p:nvSpPr>
          <p:spPr>
            <a:xfrm>
              <a:off x="88898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2" name="Google Shape;6881;p44"/>
            <p:cNvSpPr/>
            <p:nvPr/>
          </p:nvSpPr>
          <p:spPr>
            <a:xfrm>
              <a:off x="89276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3" name="Google Shape;6882;p44"/>
            <p:cNvSpPr/>
            <p:nvPr/>
          </p:nvSpPr>
          <p:spPr>
            <a:xfrm>
              <a:off x="87390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4" name="Google Shape;6883;p44"/>
            <p:cNvSpPr/>
            <p:nvPr/>
          </p:nvSpPr>
          <p:spPr>
            <a:xfrm>
              <a:off x="87768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5" name="Google Shape;6884;p44"/>
            <p:cNvSpPr/>
            <p:nvPr/>
          </p:nvSpPr>
          <p:spPr>
            <a:xfrm>
              <a:off x="88146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6" name="Google Shape;6885;p44"/>
            <p:cNvSpPr/>
            <p:nvPr/>
          </p:nvSpPr>
          <p:spPr>
            <a:xfrm>
              <a:off x="88524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7" name="Google Shape;6886;p44"/>
            <p:cNvSpPr/>
            <p:nvPr/>
          </p:nvSpPr>
          <p:spPr>
            <a:xfrm>
              <a:off x="888984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8" name="Google Shape;6887;p44"/>
            <p:cNvSpPr/>
            <p:nvPr/>
          </p:nvSpPr>
          <p:spPr>
            <a:xfrm>
              <a:off x="87768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9" name="Google Shape;6888;p44"/>
            <p:cNvSpPr/>
            <p:nvPr/>
          </p:nvSpPr>
          <p:spPr>
            <a:xfrm>
              <a:off x="88146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0" name="Google Shape;6889;p44"/>
            <p:cNvSpPr/>
            <p:nvPr/>
          </p:nvSpPr>
          <p:spPr>
            <a:xfrm>
              <a:off x="88524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1" name="Google Shape;6890;p44"/>
            <p:cNvSpPr/>
            <p:nvPr/>
          </p:nvSpPr>
          <p:spPr>
            <a:xfrm>
              <a:off x="881460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6112" name="Google Shape;6891;p44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8691840" y="567360"/>
            <a:ext cx="282600" cy="172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13" name="Google Shape;6892;p44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382960" y="539640"/>
            <a:ext cx="227880" cy="227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14" name="Google Shape;6893;p44" descr="">
            <a:hlinkClick r:id="rId5"/>
          </p:cNvPr>
          <p:cNvPicPr/>
          <p:nvPr/>
        </p:nvPicPr>
        <p:blipFill>
          <a:blip r:embed="rId6"/>
          <a:stretch/>
        </p:blipFill>
        <p:spPr>
          <a:xfrm flipH="1">
            <a:off x="8030160" y="567360"/>
            <a:ext cx="282600" cy="17208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6115" name="Google Shape;8755;p 1"/>
          <p:cNvGrpSpPr/>
          <p:nvPr/>
        </p:nvGrpSpPr>
        <p:grpSpPr>
          <a:xfrm>
            <a:off x="228600" y="2785680"/>
            <a:ext cx="752400" cy="1128600"/>
            <a:chOff x="228600" y="2785680"/>
            <a:chExt cx="752400" cy="1128600"/>
          </a:xfrm>
        </p:grpSpPr>
        <p:sp>
          <p:nvSpPr>
            <p:cNvPr id="6116" name="Google Shape;8756;p 1"/>
            <p:cNvSpPr/>
            <p:nvPr/>
          </p:nvSpPr>
          <p:spPr>
            <a:xfrm>
              <a:off x="87336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7" name="Google Shape;8757;p 1"/>
            <p:cNvSpPr/>
            <p:nvPr/>
          </p:nvSpPr>
          <p:spPr>
            <a:xfrm>
              <a:off x="87372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8" name="Google Shape;8758;p 1"/>
            <p:cNvSpPr/>
            <p:nvPr/>
          </p:nvSpPr>
          <p:spPr>
            <a:xfrm>
              <a:off x="87336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9" name="Google Shape;8759;p 1"/>
            <p:cNvSpPr/>
            <p:nvPr/>
          </p:nvSpPr>
          <p:spPr>
            <a:xfrm>
              <a:off x="87372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0" name="Google Shape;8760;p 1"/>
            <p:cNvSpPr/>
            <p:nvPr/>
          </p:nvSpPr>
          <p:spPr>
            <a:xfrm>
              <a:off x="87336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1" name="Google Shape;8761;p 1"/>
            <p:cNvSpPr/>
            <p:nvPr/>
          </p:nvSpPr>
          <p:spPr>
            <a:xfrm>
              <a:off x="87372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2" name="Google Shape;8762;p 1"/>
            <p:cNvSpPr/>
            <p:nvPr/>
          </p:nvSpPr>
          <p:spPr>
            <a:xfrm>
              <a:off x="87336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7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3" name="Google Shape;8763;p 1"/>
            <p:cNvSpPr/>
            <p:nvPr/>
          </p:nvSpPr>
          <p:spPr>
            <a:xfrm>
              <a:off x="87372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9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4" name="Google Shape;8764;p 1"/>
            <p:cNvSpPr/>
            <p:nvPr/>
          </p:nvSpPr>
          <p:spPr>
            <a:xfrm>
              <a:off x="87336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5" name="Google Shape;8765;p 1"/>
            <p:cNvSpPr/>
            <p:nvPr/>
          </p:nvSpPr>
          <p:spPr>
            <a:xfrm>
              <a:off x="87372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6" name="Google Shape;8766;p 1"/>
            <p:cNvSpPr/>
            <p:nvPr/>
          </p:nvSpPr>
          <p:spPr>
            <a:xfrm>
              <a:off x="87336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7" name="Google Shape;8767;p 1"/>
            <p:cNvSpPr/>
            <p:nvPr/>
          </p:nvSpPr>
          <p:spPr>
            <a:xfrm>
              <a:off x="87372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8" name="Google Shape;8768;p 1"/>
            <p:cNvSpPr/>
            <p:nvPr/>
          </p:nvSpPr>
          <p:spPr>
            <a:xfrm>
              <a:off x="87336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6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9" name="Google Shape;8769;p 1"/>
            <p:cNvSpPr/>
            <p:nvPr/>
          </p:nvSpPr>
          <p:spPr>
            <a:xfrm>
              <a:off x="87372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0" name="Google Shape;8770;p 1"/>
            <p:cNvSpPr/>
            <p:nvPr/>
          </p:nvSpPr>
          <p:spPr>
            <a:xfrm>
              <a:off x="87336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1" name="Google Shape;8771;p 1"/>
            <p:cNvSpPr/>
            <p:nvPr/>
          </p:nvSpPr>
          <p:spPr>
            <a:xfrm>
              <a:off x="87372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2" name="Google Shape;8772;p 1"/>
            <p:cNvSpPr/>
            <p:nvPr/>
          </p:nvSpPr>
          <p:spPr>
            <a:xfrm>
              <a:off x="87336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3" name="Google Shape;8773;p 1"/>
            <p:cNvSpPr/>
            <p:nvPr/>
          </p:nvSpPr>
          <p:spPr>
            <a:xfrm>
              <a:off x="873720" y="32698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4" name="Google Shape;8774;p 1"/>
            <p:cNvSpPr/>
            <p:nvPr/>
          </p:nvSpPr>
          <p:spPr>
            <a:xfrm>
              <a:off x="87336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5" name="Google Shape;8775;p 1"/>
            <p:cNvSpPr/>
            <p:nvPr/>
          </p:nvSpPr>
          <p:spPr>
            <a:xfrm>
              <a:off x="87372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6" name="Google Shape;8776;p 1"/>
            <p:cNvSpPr/>
            <p:nvPr/>
          </p:nvSpPr>
          <p:spPr>
            <a:xfrm>
              <a:off x="87336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7" name="Google Shape;8777;p 1"/>
            <p:cNvSpPr/>
            <p:nvPr/>
          </p:nvSpPr>
          <p:spPr>
            <a:xfrm>
              <a:off x="87372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8" name="Google Shape;8778;p 1"/>
            <p:cNvSpPr/>
            <p:nvPr/>
          </p:nvSpPr>
          <p:spPr>
            <a:xfrm>
              <a:off x="87336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9" name="Google Shape;8779;p 1"/>
            <p:cNvSpPr/>
            <p:nvPr/>
          </p:nvSpPr>
          <p:spPr>
            <a:xfrm>
              <a:off x="87372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0" name="Google Shape;8780;p 1"/>
            <p:cNvSpPr/>
            <p:nvPr/>
          </p:nvSpPr>
          <p:spPr>
            <a:xfrm>
              <a:off x="87336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1" name="Google Shape;8781;p 1"/>
            <p:cNvSpPr/>
            <p:nvPr/>
          </p:nvSpPr>
          <p:spPr>
            <a:xfrm>
              <a:off x="87372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2" name="Google Shape;8782;p 1"/>
            <p:cNvSpPr/>
            <p:nvPr/>
          </p:nvSpPr>
          <p:spPr>
            <a:xfrm>
              <a:off x="87336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3" name="Google Shape;8783;p 1"/>
            <p:cNvSpPr/>
            <p:nvPr/>
          </p:nvSpPr>
          <p:spPr>
            <a:xfrm>
              <a:off x="87372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4" name="Google Shape;8784;p 1"/>
            <p:cNvSpPr/>
            <p:nvPr/>
          </p:nvSpPr>
          <p:spPr>
            <a:xfrm>
              <a:off x="87336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5" name="Google Shape;8785;p 1"/>
            <p:cNvSpPr/>
            <p:nvPr/>
          </p:nvSpPr>
          <p:spPr>
            <a:xfrm>
              <a:off x="87372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6" name="Google Shape;8786;p 1"/>
            <p:cNvSpPr/>
            <p:nvPr/>
          </p:nvSpPr>
          <p:spPr>
            <a:xfrm>
              <a:off x="87336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7" name="Google Shape;8787;p 1"/>
            <p:cNvSpPr/>
            <p:nvPr/>
          </p:nvSpPr>
          <p:spPr>
            <a:xfrm>
              <a:off x="873720" y="28936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8" name="Google Shape;8788;p 1"/>
            <p:cNvSpPr/>
            <p:nvPr/>
          </p:nvSpPr>
          <p:spPr>
            <a:xfrm>
              <a:off x="87336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9" name="Google Shape;8789;p 1"/>
            <p:cNvSpPr/>
            <p:nvPr/>
          </p:nvSpPr>
          <p:spPr>
            <a:xfrm>
              <a:off x="87372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0" name="Google Shape;8790;p 1"/>
            <p:cNvSpPr/>
            <p:nvPr/>
          </p:nvSpPr>
          <p:spPr>
            <a:xfrm>
              <a:off x="81972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1" name="Google Shape;8791;p 1"/>
            <p:cNvSpPr/>
            <p:nvPr/>
          </p:nvSpPr>
          <p:spPr>
            <a:xfrm>
              <a:off x="82008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2" name="Google Shape;8792;p 1"/>
            <p:cNvSpPr/>
            <p:nvPr/>
          </p:nvSpPr>
          <p:spPr>
            <a:xfrm>
              <a:off x="81972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0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3" name="Google Shape;8793;p 1"/>
            <p:cNvSpPr/>
            <p:nvPr/>
          </p:nvSpPr>
          <p:spPr>
            <a:xfrm>
              <a:off x="82008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4" name="Google Shape;8794;p 1"/>
            <p:cNvSpPr/>
            <p:nvPr/>
          </p:nvSpPr>
          <p:spPr>
            <a:xfrm>
              <a:off x="81972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5" name="Google Shape;8795;p 1"/>
            <p:cNvSpPr/>
            <p:nvPr/>
          </p:nvSpPr>
          <p:spPr>
            <a:xfrm>
              <a:off x="82008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6" name="Google Shape;8796;p 1"/>
            <p:cNvSpPr/>
            <p:nvPr/>
          </p:nvSpPr>
          <p:spPr>
            <a:xfrm>
              <a:off x="81972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7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7" name="Google Shape;8797;p 1"/>
            <p:cNvSpPr/>
            <p:nvPr/>
          </p:nvSpPr>
          <p:spPr>
            <a:xfrm>
              <a:off x="82008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9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8" name="Google Shape;8798;p 1"/>
            <p:cNvSpPr/>
            <p:nvPr/>
          </p:nvSpPr>
          <p:spPr>
            <a:xfrm>
              <a:off x="81972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0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9" name="Google Shape;8799;p 1"/>
            <p:cNvSpPr/>
            <p:nvPr/>
          </p:nvSpPr>
          <p:spPr>
            <a:xfrm>
              <a:off x="82008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1" y="0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0" name="Google Shape;8800;p 1"/>
            <p:cNvSpPr/>
            <p:nvPr/>
          </p:nvSpPr>
          <p:spPr>
            <a:xfrm>
              <a:off x="81972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1" name="Google Shape;8801;p 1"/>
            <p:cNvSpPr/>
            <p:nvPr/>
          </p:nvSpPr>
          <p:spPr>
            <a:xfrm>
              <a:off x="82008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3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2" name="Google Shape;8802;p 1"/>
            <p:cNvSpPr/>
            <p:nvPr/>
          </p:nvSpPr>
          <p:spPr>
            <a:xfrm>
              <a:off x="81972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6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3" name="Google Shape;8803;p 1"/>
            <p:cNvSpPr/>
            <p:nvPr/>
          </p:nvSpPr>
          <p:spPr>
            <a:xfrm>
              <a:off x="82008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4" name="Google Shape;8804;p 1"/>
            <p:cNvSpPr/>
            <p:nvPr/>
          </p:nvSpPr>
          <p:spPr>
            <a:xfrm>
              <a:off x="81972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5" name="Google Shape;8805;p 1"/>
            <p:cNvSpPr/>
            <p:nvPr/>
          </p:nvSpPr>
          <p:spPr>
            <a:xfrm>
              <a:off x="82008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2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6" name="Google Shape;8806;p 1"/>
            <p:cNvSpPr/>
            <p:nvPr/>
          </p:nvSpPr>
          <p:spPr>
            <a:xfrm>
              <a:off x="81972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7" name="Google Shape;8807;p 1"/>
            <p:cNvSpPr/>
            <p:nvPr/>
          </p:nvSpPr>
          <p:spPr>
            <a:xfrm>
              <a:off x="820080" y="32698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7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8" name="Google Shape;8808;p 1"/>
            <p:cNvSpPr/>
            <p:nvPr/>
          </p:nvSpPr>
          <p:spPr>
            <a:xfrm>
              <a:off x="81972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9" name="Google Shape;8809;p 1"/>
            <p:cNvSpPr/>
            <p:nvPr/>
          </p:nvSpPr>
          <p:spPr>
            <a:xfrm>
              <a:off x="81972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0" name="Google Shape;8810;p 1"/>
            <p:cNvSpPr/>
            <p:nvPr/>
          </p:nvSpPr>
          <p:spPr>
            <a:xfrm>
              <a:off x="81972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1" name="Google Shape;8811;p 1"/>
            <p:cNvSpPr/>
            <p:nvPr/>
          </p:nvSpPr>
          <p:spPr>
            <a:xfrm>
              <a:off x="81972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2" name="Google Shape;8812;p 1"/>
            <p:cNvSpPr/>
            <p:nvPr/>
          </p:nvSpPr>
          <p:spPr>
            <a:xfrm>
              <a:off x="81972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3" name="Google Shape;8813;p 1"/>
            <p:cNvSpPr/>
            <p:nvPr/>
          </p:nvSpPr>
          <p:spPr>
            <a:xfrm>
              <a:off x="81972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19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4" name="Google Shape;8814;p 1"/>
            <p:cNvSpPr/>
            <p:nvPr/>
          </p:nvSpPr>
          <p:spPr>
            <a:xfrm>
              <a:off x="81972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5" name="Google Shape;8815;p 1"/>
            <p:cNvSpPr/>
            <p:nvPr/>
          </p:nvSpPr>
          <p:spPr>
            <a:xfrm>
              <a:off x="81972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8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6" name="Google Shape;8816;p 1"/>
            <p:cNvSpPr/>
            <p:nvPr/>
          </p:nvSpPr>
          <p:spPr>
            <a:xfrm>
              <a:off x="82008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7" name="Google Shape;8817;p 1"/>
            <p:cNvSpPr/>
            <p:nvPr/>
          </p:nvSpPr>
          <p:spPr>
            <a:xfrm>
              <a:off x="76572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8" name="Google Shape;8818;p 1"/>
            <p:cNvSpPr/>
            <p:nvPr/>
          </p:nvSpPr>
          <p:spPr>
            <a:xfrm>
              <a:off x="76644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9" name="Google Shape;8819;p 1"/>
            <p:cNvSpPr/>
            <p:nvPr/>
          </p:nvSpPr>
          <p:spPr>
            <a:xfrm>
              <a:off x="76572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0" name="Google Shape;8820;p 1"/>
            <p:cNvSpPr/>
            <p:nvPr/>
          </p:nvSpPr>
          <p:spPr>
            <a:xfrm>
              <a:off x="76644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1" name="Google Shape;8821;p 1"/>
            <p:cNvSpPr/>
            <p:nvPr/>
          </p:nvSpPr>
          <p:spPr>
            <a:xfrm>
              <a:off x="76572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2" name="Google Shape;8822;p 1"/>
            <p:cNvSpPr/>
            <p:nvPr/>
          </p:nvSpPr>
          <p:spPr>
            <a:xfrm>
              <a:off x="76644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3" name="Google Shape;8823;p 1"/>
            <p:cNvSpPr/>
            <p:nvPr/>
          </p:nvSpPr>
          <p:spPr>
            <a:xfrm>
              <a:off x="76572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4" name="Google Shape;8824;p 1"/>
            <p:cNvSpPr/>
            <p:nvPr/>
          </p:nvSpPr>
          <p:spPr>
            <a:xfrm>
              <a:off x="76644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5" name="Google Shape;8825;p 1"/>
            <p:cNvSpPr/>
            <p:nvPr/>
          </p:nvSpPr>
          <p:spPr>
            <a:xfrm>
              <a:off x="76572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7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6" name="Google Shape;8826;p 1"/>
            <p:cNvSpPr/>
            <p:nvPr/>
          </p:nvSpPr>
          <p:spPr>
            <a:xfrm>
              <a:off x="76644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9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7" name="Google Shape;8827;p 1"/>
            <p:cNvSpPr/>
            <p:nvPr/>
          </p:nvSpPr>
          <p:spPr>
            <a:xfrm>
              <a:off x="76572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8" name="Google Shape;8828;p 1"/>
            <p:cNvSpPr/>
            <p:nvPr/>
          </p:nvSpPr>
          <p:spPr>
            <a:xfrm>
              <a:off x="76572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89" name="Google Shape;8829;p 1"/>
            <p:cNvSpPr/>
            <p:nvPr/>
          </p:nvSpPr>
          <p:spPr>
            <a:xfrm>
              <a:off x="76644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0" name="Google Shape;8830;p 1"/>
            <p:cNvSpPr/>
            <p:nvPr/>
          </p:nvSpPr>
          <p:spPr>
            <a:xfrm>
              <a:off x="76572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6">
                  <a:moveTo>
                    <a:pt x="0" y="0"/>
                  </a:moveTo>
                  <a:lnTo>
                    <a:pt x="0" y="3515"/>
                  </a:lnTo>
                  <a:lnTo>
                    <a:pt x="3520" y="351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1" name="Google Shape;8831;p 1"/>
            <p:cNvSpPr/>
            <p:nvPr/>
          </p:nvSpPr>
          <p:spPr>
            <a:xfrm>
              <a:off x="76644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2" name="Google Shape;8832;p 1"/>
            <p:cNvSpPr/>
            <p:nvPr/>
          </p:nvSpPr>
          <p:spPr>
            <a:xfrm>
              <a:off x="76572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3" name="Google Shape;8833;p 1"/>
            <p:cNvSpPr/>
            <p:nvPr/>
          </p:nvSpPr>
          <p:spPr>
            <a:xfrm>
              <a:off x="76644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4" name="Google Shape;8834;p 1"/>
            <p:cNvSpPr/>
            <p:nvPr/>
          </p:nvSpPr>
          <p:spPr>
            <a:xfrm>
              <a:off x="76572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5" name="Google Shape;8835;p 1"/>
            <p:cNvSpPr/>
            <p:nvPr/>
          </p:nvSpPr>
          <p:spPr>
            <a:xfrm>
              <a:off x="76572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6" name="Google Shape;8836;p 1"/>
            <p:cNvSpPr/>
            <p:nvPr/>
          </p:nvSpPr>
          <p:spPr>
            <a:xfrm>
              <a:off x="76644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7" name="Google Shape;8837;p 1"/>
            <p:cNvSpPr/>
            <p:nvPr/>
          </p:nvSpPr>
          <p:spPr>
            <a:xfrm>
              <a:off x="76572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8" name="Google Shape;8838;p 1"/>
            <p:cNvSpPr/>
            <p:nvPr/>
          </p:nvSpPr>
          <p:spPr>
            <a:xfrm>
              <a:off x="76644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99" name="Google Shape;8839;p 1"/>
            <p:cNvSpPr/>
            <p:nvPr/>
          </p:nvSpPr>
          <p:spPr>
            <a:xfrm>
              <a:off x="76572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0" name="Google Shape;8840;p 1"/>
            <p:cNvSpPr/>
            <p:nvPr/>
          </p:nvSpPr>
          <p:spPr>
            <a:xfrm>
              <a:off x="76644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1" name="Google Shape;8841;p 1"/>
            <p:cNvSpPr/>
            <p:nvPr/>
          </p:nvSpPr>
          <p:spPr>
            <a:xfrm>
              <a:off x="76572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2" name="Google Shape;8842;p 1"/>
            <p:cNvSpPr/>
            <p:nvPr/>
          </p:nvSpPr>
          <p:spPr>
            <a:xfrm>
              <a:off x="76644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3" name="Google Shape;8843;p 1"/>
            <p:cNvSpPr/>
            <p:nvPr/>
          </p:nvSpPr>
          <p:spPr>
            <a:xfrm>
              <a:off x="76572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4" name="Google Shape;8844;p 1"/>
            <p:cNvSpPr/>
            <p:nvPr/>
          </p:nvSpPr>
          <p:spPr>
            <a:xfrm>
              <a:off x="76644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5" name="Google Shape;8845;p 1"/>
            <p:cNvSpPr/>
            <p:nvPr/>
          </p:nvSpPr>
          <p:spPr>
            <a:xfrm>
              <a:off x="76572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1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6" name="Google Shape;8846;p 1"/>
            <p:cNvSpPr/>
            <p:nvPr/>
          </p:nvSpPr>
          <p:spPr>
            <a:xfrm>
              <a:off x="76644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7" name="Google Shape;8847;p 1"/>
            <p:cNvSpPr/>
            <p:nvPr/>
          </p:nvSpPr>
          <p:spPr>
            <a:xfrm>
              <a:off x="76572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8" name="Google Shape;8848;p 1"/>
            <p:cNvSpPr/>
            <p:nvPr/>
          </p:nvSpPr>
          <p:spPr>
            <a:xfrm>
              <a:off x="76572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9" name="Google Shape;8849;p 1"/>
            <p:cNvSpPr/>
            <p:nvPr/>
          </p:nvSpPr>
          <p:spPr>
            <a:xfrm>
              <a:off x="76644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0" name="Google Shape;8850;p 1"/>
            <p:cNvSpPr/>
            <p:nvPr/>
          </p:nvSpPr>
          <p:spPr>
            <a:xfrm>
              <a:off x="71208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1" name="Google Shape;8851;p 1"/>
            <p:cNvSpPr/>
            <p:nvPr/>
          </p:nvSpPr>
          <p:spPr>
            <a:xfrm>
              <a:off x="71280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2" name="Google Shape;8852;p 1"/>
            <p:cNvSpPr/>
            <p:nvPr/>
          </p:nvSpPr>
          <p:spPr>
            <a:xfrm>
              <a:off x="71208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3" name="Google Shape;8853;p 1"/>
            <p:cNvSpPr/>
            <p:nvPr/>
          </p:nvSpPr>
          <p:spPr>
            <a:xfrm>
              <a:off x="71280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8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4" name="Google Shape;8854;p 1"/>
            <p:cNvSpPr/>
            <p:nvPr/>
          </p:nvSpPr>
          <p:spPr>
            <a:xfrm>
              <a:off x="71208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5" name="Google Shape;8855;p 1"/>
            <p:cNvSpPr/>
            <p:nvPr/>
          </p:nvSpPr>
          <p:spPr>
            <a:xfrm>
              <a:off x="71280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6" name="Google Shape;8856;p 1"/>
            <p:cNvSpPr/>
            <p:nvPr/>
          </p:nvSpPr>
          <p:spPr>
            <a:xfrm>
              <a:off x="71208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7" name="Google Shape;8857;p 1"/>
            <p:cNvSpPr/>
            <p:nvPr/>
          </p:nvSpPr>
          <p:spPr>
            <a:xfrm>
              <a:off x="71280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8" name="Google Shape;8858;p 1"/>
            <p:cNvSpPr/>
            <p:nvPr/>
          </p:nvSpPr>
          <p:spPr>
            <a:xfrm>
              <a:off x="71208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7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9" name="Google Shape;8859;p 1"/>
            <p:cNvSpPr/>
            <p:nvPr/>
          </p:nvSpPr>
          <p:spPr>
            <a:xfrm>
              <a:off x="71208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0" name="Google Shape;8860;p 1"/>
            <p:cNvSpPr/>
            <p:nvPr/>
          </p:nvSpPr>
          <p:spPr>
            <a:xfrm>
              <a:off x="71280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1" name="Google Shape;8861;p 1"/>
            <p:cNvSpPr/>
            <p:nvPr/>
          </p:nvSpPr>
          <p:spPr>
            <a:xfrm>
              <a:off x="71208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2" name="Google Shape;8862;p 1"/>
            <p:cNvSpPr/>
            <p:nvPr/>
          </p:nvSpPr>
          <p:spPr>
            <a:xfrm>
              <a:off x="71280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3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3" name="Google Shape;8863;p 1"/>
            <p:cNvSpPr/>
            <p:nvPr/>
          </p:nvSpPr>
          <p:spPr>
            <a:xfrm>
              <a:off x="71208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6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4" name="Google Shape;8864;p 1"/>
            <p:cNvSpPr/>
            <p:nvPr/>
          </p:nvSpPr>
          <p:spPr>
            <a:xfrm>
              <a:off x="71280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7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5" name="Google Shape;8865;p 1"/>
            <p:cNvSpPr/>
            <p:nvPr/>
          </p:nvSpPr>
          <p:spPr>
            <a:xfrm>
              <a:off x="71208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6" name="Google Shape;8866;p 1"/>
            <p:cNvSpPr/>
            <p:nvPr/>
          </p:nvSpPr>
          <p:spPr>
            <a:xfrm>
              <a:off x="71280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7" name="Google Shape;8867;p 1"/>
            <p:cNvSpPr/>
            <p:nvPr/>
          </p:nvSpPr>
          <p:spPr>
            <a:xfrm>
              <a:off x="71208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8" name="Google Shape;8868;p 1"/>
            <p:cNvSpPr/>
            <p:nvPr/>
          </p:nvSpPr>
          <p:spPr>
            <a:xfrm>
              <a:off x="71208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9" name="Google Shape;8869;p 1"/>
            <p:cNvSpPr/>
            <p:nvPr/>
          </p:nvSpPr>
          <p:spPr>
            <a:xfrm>
              <a:off x="71280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0" name="Google Shape;8870;p 1"/>
            <p:cNvSpPr/>
            <p:nvPr/>
          </p:nvSpPr>
          <p:spPr>
            <a:xfrm>
              <a:off x="71208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1" name="Google Shape;8871;p 1"/>
            <p:cNvSpPr/>
            <p:nvPr/>
          </p:nvSpPr>
          <p:spPr>
            <a:xfrm>
              <a:off x="71280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2" name="Google Shape;8872;p 1"/>
            <p:cNvSpPr/>
            <p:nvPr/>
          </p:nvSpPr>
          <p:spPr>
            <a:xfrm>
              <a:off x="71208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3" name="Google Shape;8873;p 1"/>
            <p:cNvSpPr/>
            <p:nvPr/>
          </p:nvSpPr>
          <p:spPr>
            <a:xfrm>
              <a:off x="71280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7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4" name="Google Shape;8874;p 1"/>
            <p:cNvSpPr/>
            <p:nvPr/>
          </p:nvSpPr>
          <p:spPr>
            <a:xfrm>
              <a:off x="71208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5" name="Google Shape;8875;p 1"/>
            <p:cNvSpPr/>
            <p:nvPr/>
          </p:nvSpPr>
          <p:spPr>
            <a:xfrm>
              <a:off x="71280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3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6" name="Google Shape;8876;p 1"/>
            <p:cNvSpPr/>
            <p:nvPr/>
          </p:nvSpPr>
          <p:spPr>
            <a:xfrm>
              <a:off x="71208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7" name="Google Shape;8877;p 1"/>
            <p:cNvSpPr/>
            <p:nvPr/>
          </p:nvSpPr>
          <p:spPr>
            <a:xfrm>
              <a:off x="71280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8" name="Google Shape;8878;p 1"/>
            <p:cNvSpPr/>
            <p:nvPr/>
          </p:nvSpPr>
          <p:spPr>
            <a:xfrm>
              <a:off x="71208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9" name="Google Shape;8879;p 1"/>
            <p:cNvSpPr/>
            <p:nvPr/>
          </p:nvSpPr>
          <p:spPr>
            <a:xfrm>
              <a:off x="71280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8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0" name="Google Shape;8880;p 1"/>
            <p:cNvSpPr/>
            <p:nvPr/>
          </p:nvSpPr>
          <p:spPr>
            <a:xfrm>
              <a:off x="71208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1" name="Google Shape;8881;p 1"/>
            <p:cNvSpPr/>
            <p:nvPr/>
          </p:nvSpPr>
          <p:spPr>
            <a:xfrm>
              <a:off x="71208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2" name="Google Shape;8882;p 1"/>
            <p:cNvSpPr/>
            <p:nvPr/>
          </p:nvSpPr>
          <p:spPr>
            <a:xfrm>
              <a:off x="71280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3" name="Google Shape;8883;p 1"/>
            <p:cNvSpPr/>
            <p:nvPr/>
          </p:nvSpPr>
          <p:spPr>
            <a:xfrm>
              <a:off x="65844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4" name="Google Shape;8884;p 1"/>
            <p:cNvSpPr/>
            <p:nvPr/>
          </p:nvSpPr>
          <p:spPr>
            <a:xfrm>
              <a:off x="65916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5" name="Google Shape;8885;p 1"/>
            <p:cNvSpPr/>
            <p:nvPr/>
          </p:nvSpPr>
          <p:spPr>
            <a:xfrm>
              <a:off x="65844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6" name="Google Shape;8886;p 1"/>
            <p:cNvSpPr/>
            <p:nvPr/>
          </p:nvSpPr>
          <p:spPr>
            <a:xfrm>
              <a:off x="65916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8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7" name="Google Shape;8887;p 1"/>
            <p:cNvSpPr/>
            <p:nvPr/>
          </p:nvSpPr>
          <p:spPr>
            <a:xfrm>
              <a:off x="65844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8" name="Google Shape;8888;p 1"/>
            <p:cNvSpPr/>
            <p:nvPr/>
          </p:nvSpPr>
          <p:spPr>
            <a:xfrm>
              <a:off x="65916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9" name="Google Shape;8889;p 1"/>
            <p:cNvSpPr/>
            <p:nvPr/>
          </p:nvSpPr>
          <p:spPr>
            <a:xfrm>
              <a:off x="65844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0" name="Google Shape;8890;p 1"/>
            <p:cNvSpPr/>
            <p:nvPr/>
          </p:nvSpPr>
          <p:spPr>
            <a:xfrm>
              <a:off x="65916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1" name="Google Shape;8891;p 1"/>
            <p:cNvSpPr/>
            <p:nvPr/>
          </p:nvSpPr>
          <p:spPr>
            <a:xfrm>
              <a:off x="65844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7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2" name="Google Shape;8892;p 1"/>
            <p:cNvSpPr/>
            <p:nvPr/>
          </p:nvSpPr>
          <p:spPr>
            <a:xfrm>
              <a:off x="65916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9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3" name="Google Shape;8893;p 1"/>
            <p:cNvSpPr/>
            <p:nvPr/>
          </p:nvSpPr>
          <p:spPr>
            <a:xfrm>
              <a:off x="65844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4" name="Google Shape;8894;p 1"/>
            <p:cNvSpPr/>
            <p:nvPr/>
          </p:nvSpPr>
          <p:spPr>
            <a:xfrm>
              <a:off x="65916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5" name="Google Shape;8895;p 1"/>
            <p:cNvSpPr/>
            <p:nvPr/>
          </p:nvSpPr>
          <p:spPr>
            <a:xfrm>
              <a:off x="65844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6" name="Google Shape;8896;p 1"/>
            <p:cNvSpPr/>
            <p:nvPr/>
          </p:nvSpPr>
          <p:spPr>
            <a:xfrm>
              <a:off x="65916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3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7" name="Google Shape;8897;p 1"/>
            <p:cNvSpPr/>
            <p:nvPr/>
          </p:nvSpPr>
          <p:spPr>
            <a:xfrm>
              <a:off x="65844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6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8" name="Google Shape;8898;p 1"/>
            <p:cNvSpPr/>
            <p:nvPr/>
          </p:nvSpPr>
          <p:spPr>
            <a:xfrm>
              <a:off x="65844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9" name="Google Shape;8899;p 1"/>
            <p:cNvSpPr/>
            <p:nvPr/>
          </p:nvSpPr>
          <p:spPr>
            <a:xfrm>
              <a:off x="65916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0" name="Google Shape;8900;p 1"/>
            <p:cNvSpPr/>
            <p:nvPr/>
          </p:nvSpPr>
          <p:spPr>
            <a:xfrm>
              <a:off x="65844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1" name="Google Shape;8901;p 1"/>
            <p:cNvSpPr/>
            <p:nvPr/>
          </p:nvSpPr>
          <p:spPr>
            <a:xfrm>
              <a:off x="65844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2" name="Google Shape;8902;p 1"/>
            <p:cNvSpPr/>
            <p:nvPr/>
          </p:nvSpPr>
          <p:spPr>
            <a:xfrm>
              <a:off x="65916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3" name="Google Shape;8903;p 1"/>
            <p:cNvSpPr/>
            <p:nvPr/>
          </p:nvSpPr>
          <p:spPr>
            <a:xfrm>
              <a:off x="65844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4" name="Google Shape;8904;p 1"/>
            <p:cNvSpPr/>
            <p:nvPr/>
          </p:nvSpPr>
          <p:spPr>
            <a:xfrm>
              <a:off x="65916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5" name="Google Shape;8905;p 1"/>
            <p:cNvSpPr/>
            <p:nvPr/>
          </p:nvSpPr>
          <p:spPr>
            <a:xfrm>
              <a:off x="65844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6" name="Google Shape;8906;p 1"/>
            <p:cNvSpPr/>
            <p:nvPr/>
          </p:nvSpPr>
          <p:spPr>
            <a:xfrm>
              <a:off x="65916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7">
                  <a:moveTo>
                    <a:pt x="0" y="0"/>
                  </a:moveTo>
                  <a:lnTo>
                    <a:pt x="0" y="3446"/>
                  </a:lnTo>
                  <a:lnTo>
                    <a:pt x="3446" y="3446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7" name="Google Shape;8907;p 1"/>
            <p:cNvSpPr/>
            <p:nvPr/>
          </p:nvSpPr>
          <p:spPr>
            <a:xfrm>
              <a:off x="65844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8" name="Google Shape;8908;p 1"/>
            <p:cNvSpPr/>
            <p:nvPr/>
          </p:nvSpPr>
          <p:spPr>
            <a:xfrm>
              <a:off x="65916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3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9" name="Google Shape;8909;p 1"/>
            <p:cNvSpPr/>
            <p:nvPr/>
          </p:nvSpPr>
          <p:spPr>
            <a:xfrm>
              <a:off x="65844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0" name="Google Shape;8910;p 1"/>
            <p:cNvSpPr/>
            <p:nvPr/>
          </p:nvSpPr>
          <p:spPr>
            <a:xfrm>
              <a:off x="65916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1" name="Google Shape;8911;p 1"/>
            <p:cNvSpPr/>
            <p:nvPr/>
          </p:nvSpPr>
          <p:spPr>
            <a:xfrm>
              <a:off x="65844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2" name="Google Shape;8912;p 1"/>
            <p:cNvSpPr/>
            <p:nvPr/>
          </p:nvSpPr>
          <p:spPr>
            <a:xfrm>
              <a:off x="65916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8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3" name="Google Shape;8913;p 1"/>
            <p:cNvSpPr/>
            <p:nvPr/>
          </p:nvSpPr>
          <p:spPr>
            <a:xfrm>
              <a:off x="65844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4" name="Google Shape;8914;p 1"/>
            <p:cNvSpPr/>
            <p:nvPr/>
          </p:nvSpPr>
          <p:spPr>
            <a:xfrm>
              <a:off x="65844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5" name="Google Shape;8915;p 1"/>
            <p:cNvSpPr/>
            <p:nvPr/>
          </p:nvSpPr>
          <p:spPr>
            <a:xfrm>
              <a:off x="65916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6" name="Google Shape;8916;p 1"/>
            <p:cNvSpPr/>
            <p:nvPr/>
          </p:nvSpPr>
          <p:spPr>
            <a:xfrm>
              <a:off x="60480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7" name="Google Shape;8917;p 1"/>
            <p:cNvSpPr/>
            <p:nvPr/>
          </p:nvSpPr>
          <p:spPr>
            <a:xfrm>
              <a:off x="60516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8" name="Google Shape;8918;p 1"/>
            <p:cNvSpPr/>
            <p:nvPr/>
          </p:nvSpPr>
          <p:spPr>
            <a:xfrm>
              <a:off x="60480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9" name="Google Shape;8919;p 1"/>
            <p:cNvSpPr/>
            <p:nvPr/>
          </p:nvSpPr>
          <p:spPr>
            <a:xfrm>
              <a:off x="60516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8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0" name="Google Shape;8920;p 1"/>
            <p:cNvSpPr/>
            <p:nvPr/>
          </p:nvSpPr>
          <p:spPr>
            <a:xfrm>
              <a:off x="60480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1" name="Google Shape;8921;p 1"/>
            <p:cNvSpPr/>
            <p:nvPr/>
          </p:nvSpPr>
          <p:spPr>
            <a:xfrm>
              <a:off x="60516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2" name="Google Shape;8922;p 1"/>
            <p:cNvSpPr/>
            <p:nvPr/>
          </p:nvSpPr>
          <p:spPr>
            <a:xfrm>
              <a:off x="60480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3" name="Google Shape;8923;p 1"/>
            <p:cNvSpPr/>
            <p:nvPr/>
          </p:nvSpPr>
          <p:spPr>
            <a:xfrm>
              <a:off x="60516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4" name="Google Shape;8924;p 1"/>
            <p:cNvSpPr/>
            <p:nvPr/>
          </p:nvSpPr>
          <p:spPr>
            <a:xfrm>
              <a:off x="60480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7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5" name="Google Shape;8925;p 1"/>
            <p:cNvSpPr/>
            <p:nvPr/>
          </p:nvSpPr>
          <p:spPr>
            <a:xfrm>
              <a:off x="60516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9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6" name="Google Shape;8926;p 1"/>
            <p:cNvSpPr/>
            <p:nvPr/>
          </p:nvSpPr>
          <p:spPr>
            <a:xfrm>
              <a:off x="60480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7" name="Google Shape;8927;p 1"/>
            <p:cNvSpPr/>
            <p:nvPr/>
          </p:nvSpPr>
          <p:spPr>
            <a:xfrm>
              <a:off x="60516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8" name="Google Shape;8928;p 1"/>
            <p:cNvSpPr/>
            <p:nvPr/>
          </p:nvSpPr>
          <p:spPr>
            <a:xfrm>
              <a:off x="60480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9" name="Google Shape;8929;p 1"/>
            <p:cNvSpPr/>
            <p:nvPr/>
          </p:nvSpPr>
          <p:spPr>
            <a:xfrm>
              <a:off x="60516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0" name="Google Shape;8930;p 1"/>
            <p:cNvSpPr/>
            <p:nvPr/>
          </p:nvSpPr>
          <p:spPr>
            <a:xfrm>
              <a:off x="60480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6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1" name="Google Shape;8931;p 1"/>
            <p:cNvSpPr/>
            <p:nvPr/>
          </p:nvSpPr>
          <p:spPr>
            <a:xfrm>
              <a:off x="60516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7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2" name="Google Shape;8932;p 1"/>
            <p:cNvSpPr/>
            <p:nvPr/>
          </p:nvSpPr>
          <p:spPr>
            <a:xfrm>
              <a:off x="60480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3" name="Google Shape;8933;p 1"/>
            <p:cNvSpPr/>
            <p:nvPr/>
          </p:nvSpPr>
          <p:spPr>
            <a:xfrm>
              <a:off x="60516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4" name="Google Shape;8934;p 1"/>
            <p:cNvSpPr/>
            <p:nvPr/>
          </p:nvSpPr>
          <p:spPr>
            <a:xfrm>
              <a:off x="60480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5" name="Google Shape;8935;p 1"/>
            <p:cNvSpPr/>
            <p:nvPr/>
          </p:nvSpPr>
          <p:spPr>
            <a:xfrm>
              <a:off x="60480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6" name="Google Shape;8936;p 1"/>
            <p:cNvSpPr/>
            <p:nvPr/>
          </p:nvSpPr>
          <p:spPr>
            <a:xfrm>
              <a:off x="60516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7" name="Google Shape;8937;p 1"/>
            <p:cNvSpPr/>
            <p:nvPr/>
          </p:nvSpPr>
          <p:spPr>
            <a:xfrm>
              <a:off x="60480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8" name="Google Shape;8938;p 1"/>
            <p:cNvSpPr/>
            <p:nvPr/>
          </p:nvSpPr>
          <p:spPr>
            <a:xfrm>
              <a:off x="60516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9" name="Google Shape;8939;p 1"/>
            <p:cNvSpPr/>
            <p:nvPr/>
          </p:nvSpPr>
          <p:spPr>
            <a:xfrm>
              <a:off x="60480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0" name="Google Shape;8940;p 1"/>
            <p:cNvSpPr/>
            <p:nvPr/>
          </p:nvSpPr>
          <p:spPr>
            <a:xfrm>
              <a:off x="60516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7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1" name="Google Shape;8941;p 1"/>
            <p:cNvSpPr/>
            <p:nvPr/>
          </p:nvSpPr>
          <p:spPr>
            <a:xfrm>
              <a:off x="60480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2" name="Google Shape;8942;p 1"/>
            <p:cNvSpPr/>
            <p:nvPr/>
          </p:nvSpPr>
          <p:spPr>
            <a:xfrm>
              <a:off x="60516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3" name="Google Shape;8943;p 1"/>
            <p:cNvSpPr/>
            <p:nvPr/>
          </p:nvSpPr>
          <p:spPr>
            <a:xfrm>
              <a:off x="60480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4" name="Google Shape;8944;p 1"/>
            <p:cNvSpPr/>
            <p:nvPr/>
          </p:nvSpPr>
          <p:spPr>
            <a:xfrm>
              <a:off x="60516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5" name="Google Shape;8945;p 1"/>
            <p:cNvSpPr/>
            <p:nvPr/>
          </p:nvSpPr>
          <p:spPr>
            <a:xfrm>
              <a:off x="60480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6" name="Google Shape;8946;p 1"/>
            <p:cNvSpPr/>
            <p:nvPr/>
          </p:nvSpPr>
          <p:spPr>
            <a:xfrm>
              <a:off x="60516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8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7" name="Google Shape;8947;p 1"/>
            <p:cNvSpPr/>
            <p:nvPr/>
          </p:nvSpPr>
          <p:spPr>
            <a:xfrm>
              <a:off x="60480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8" name="Google Shape;8948;p 1"/>
            <p:cNvSpPr/>
            <p:nvPr/>
          </p:nvSpPr>
          <p:spPr>
            <a:xfrm>
              <a:off x="60480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9" name="Google Shape;8949;p 1"/>
            <p:cNvSpPr/>
            <p:nvPr/>
          </p:nvSpPr>
          <p:spPr>
            <a:xfrm>
              <a:off x="60516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0" name="Google Shape;8950;p 1"/>
            <p:cNvSpPr/>
            <p:nvPr/>
          </p:nvSpPr>
          <p:spPr>
            <a:xfrm>
              <a:off x="55116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1" name="Google Shape;8951;p 1"/>
            <p:cNvSpPr/>
            <p:nvPr/>
          </p:nvSpPr>
          <p:spPr>
            <a:xfrm>
              <a:off x="55152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2" name="Google Shape;8952;p 1"/>
            <p:cNvSpPr/>
            <p:nvPr/>
          </p:nvSpPr>
          <p:spPr>
            <a:xfrm>
              <a:off x="55116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3" name="Google Shape;8953;p 1"/>
            <p:cNvSpPr/>
            <p:nvPr/>
          </p:nvSpPr>
          <p:spPr>
            <a:xfrm>
              <a:off x="55152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8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4" name="Google Shape;8954;p 1"/>
            <p:cNvSpPr/>
            <p:nvPr/>
          </p:nvSpPr>
          <p:spPr>
            <a:xfrm>
              <a:off x="55116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5" name="Google Shape;8955;p 1"/>
            <p:cNvSpPr/>
            <p:nvPr/>
          </p:nvSpPr>
          <p:spPr>
            <a:xfrm>
              <a:off x="55152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6" name="Google Shape;8956;p 1"/>
            <p:cNvSpPr/>
            <p:nvPr/>
          </p:nvSpPr>
          <p:spPr>
            <a:xfrm>
              <a:off x="55116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7" name="Google Shape;8957;p 1"/>
            <p:cNvSpPr/>
            <p:nvPr/>
          </p:nvSpPr>
          <p:spPr>
            <a:xfrm>
              <a:off x="55152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8" name="Google Shape;8958;p 1"/>
            <p:cNvSpPr/>
            <p:nvPr/>
          </p:nvSpPr>
          <p:spPr>
            <a:xfrm>
              <a:off x="55116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7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9" name="Google Shape;8959;p 1"/>
            <p:cNvSpPr/>
            <p:nvPr/>
          </p:nvSpPr>
          <p:spPr>
            <a:xfrm>
              <a:off x="55152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9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0" name="Google Shape;8960;p 1"/>
            <p:cNvSpPr/>
            <p:nvPr/>
          </p:nvSpPr>
          <p:spPr>
            <a:xfrm>
              <a:off x="55116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1" name="Google Shape;8961;p 1"/>
            <p:cNvSpPr/>
            <p:nvPr/>
          </p:nvSpPr>
          <p:spPr>
            <a:xfrm>
              <a:off x="55152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2" name="Google Shape;8962;p 1"/>
            <p:cNvSpPr/>
            <p:nvPr/>
          </p:nvSpPr>
          <p:spPr>
            <a:xfrm>
              <a:off x="55116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3" name="Google Shape;8963;p 1"/>
            <p:cNvSpPr/>
            <p:nvPr/>
          </p:nvSpPr>
          <p:spPr>
            <a:xfrm>
              <a:off x="55152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3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4" name="Google Shape;8964;p 1"/>
            <p:cNvSpPr/>
            <p:nvPr/>
          </p:nvSpPr>
          <p:spPr>
            <a:xfrm>
              <a:off x="55116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6">
                  <a:moveTo>
                    <a:pt x="1" y="0"/>
                  </a:moveTo>
                  <a:lnTo>
                    <a:pt x="1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ff383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5" name="Google Shape;8965;p 1"/>
            <p:cNvSpPr/>
            <p:nvPr/>
          </p:nvSpPr>
          <p:spPr>
            <a:xfrm>
              <a:off x="55116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6" name="Google Shape;8966;p 1"/>
            <p:cNvSpPr/>
            <p:nvPr/>
          </p:nvSpPr>
          <p:spPr>
            <a:xfrm>
              <a:off x="55152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7" name="Google Shape;8967;p 1"/>
            <p:cNvSpPr/>
            <p:nvPr/>
          </p:nvSpPr>
          <p:spPr>
            <a:xfrm>
              <a:off x="55116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8" name="Google Shape;8968;p 1"/>
            <p:cNvSpPr/>
            <p:nvPr/>
          </p:nvSpPr>
          <p:spPr>
            <a:xfrm>
              <a:off x="55116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9" name="Google Shape;8969;p 1"/>
            <p:cNvSpPr/>
            <p:nvPr/>
          </p:nvSpPr>
          <p:spPr>
            <a:xfrm>
              <a:off x="55152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0" name="Google Shape;8970;p 1"/>
            <p:cNvSpPr/>
            <p:nvPr/>
          </p:nvSpPr>
          <p:spPr>
            <a:xfrm>
              <a:off x="55116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1" name="Google Shape;8971;p 1"/>
            <p:cNvSpPr/>
            <p:nvPr/>
          </p:nvSpPr>
          <p:spPr>
            <a:xfrm>
              <a:off x="55152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2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2" name="Google Shape;8972;p 1"/>
            <p:cNvSpPr/>
            <p:nvPr/>
          </p:nvSpPr>
          <p:spPr>
            <a:xfrm>
              <a:off x="55116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3" name="Google Shape;8973;p 1"/>
            <p:cNvSpPr/>
            <p:nvPr/>
          </p:nvSpPr>
          <p:spPr>
            <a:xfrm>
              <a:off x="55152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4" name="Google Shape;8974;p 1"/>
            <p:cNvSpPr/>
            <p:nvPr/>
          </p:nvSpPr>
          <p:spPr>
            <a:xfrm>
              <a:off x="55116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5" name="Google Shape;8975;p 1"/>
            <p:cNvSpPr/>
            <p:nvPr/>
          </p:nvSpPr>
          <p:spPr>
            <a:xfrm>
              <a:off x="55152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3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6" name="Google Shape;8976;p 1"/>
            <p:cNvSpPr/>
            <p:nvPr/>
          </p:nvSpPr>
          <p:spPr>
            <a:xfrm>
              <a:off x="55116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7" name="Google Shape;8977;p 1"/>
            <p:cNvSpPr/>
            <p:nvPr/>
          </p:nvSpPr>
          <p:spPr>
            <a:xfrm>
              <a:off x="55152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8" name="Google Shape;8978;p 1"/>
            <p:cNvSpPr/>
            <p:nvPr/>
          </p:nvSpPr>
          <p:spPr>
            <a:xfrm>
              <a:off x="55116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9" name="Google Shape;8979;p 1"/>
            <p:cNvSpPr/>
            <p:nvPr/>
          </p:nvSpPr>
          <p:spPr>
            <a:xfrm>
              <a:off x="55152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48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0" name="Google Shape;8980;p 1"/>
            <p:cNvSpPr/>
            <p:nvPr/>
          </p:nvSpPr>
          <p:spPr>
            <a:xfrm>
              <a:off x="55116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1" name="Google Shape;8981;p 1"/>
            <p:cNvSpPr/>
            <p:nvPr/>
          </p:nvSpPr>
          <p:spPr>
            <a:xfrm>
              <a:off x="55116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2" name="Google Shape;8982;p 1"/>
            <p:cNvSpPr/>
            <p:nvPr/>
          </p:nvSpPr>
          <p:spPr>
            <a:xfrm>
              <a:off x="55152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7" h="3451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3" name="Google Shape;8983;p 1"/>
            <p:cNvSpPr/>
            <p:nvPr/>
          </p:nvSpPr>
          <p:spPr>
            <a:xfrm>
              <a:off x="49716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4" name="Google Shape;8984;p 1"/>
            <p:cNvSpPr/>
            <p:nvPr/>
          </p:nvSpPr>
          <p:spPr>
            <a:xfrm>
              <a:off x="49788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5" name="Google Shape;8985;p 1"/>
            <p:cNvSpPr/>
            <p:nvPr/>
          </p:nvSpPr>
          <p:spPr>
            <a:xfrm>
              <a:off x="49716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6" name="Google Shape;8986;p 1"/>
            <p:cNvSpPr/>
            <p:nvPr/>
          </p:nvSpPr>
          <p:spPr>
            <a:xfrm>
              <a:off x="49788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7" name="Google Shape;8987;p 1"/>
            <p:cNvSpPr/>
            <p:nvPr/>
          </p:nvSpPr>
          <p:spPr>
            <a:xfrm>
              <a:off x="49716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8" name="Google Shape;8988;p 1"/>
            <p:cNvSpPr/>
            <p:nvPr/>
          </p:nvSpPr>
          <p:spPr>
            <a:xfrm>
              <a:off x="49788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49" name="Google Shape;8989;p 1"/>
            <p:cNvSpPr/>
            <p:nvPr/>
          </p:nvSpPr>
          <p:spPr>
            <a:xfrm>
              <a:off x="49716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0" name="Google Shape;8990;p 1"/>
            <p:cNvSpPr/>
            <p:nvPr/>
          </p:nvSpPr>
          <p:spPr>
            <a:xfrm>
              <a:off x="49788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1" name="Google Shape;8991;p 1"/>
            <p:cNvSpPr/>
            <p:nvPr/>
          </p:nvSpPr>
          <p:spPr>
            <a:xfrm>
              <a:off x="49716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7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2" name="Google Shape;8992;p 1"/>
            <p:cNvSpPr/>
            <p:nvPr/>
          </p:nvSpPr>
          <p:spPr>
            <a:xfrm>
              <a:off x="49788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9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3" name="Google Shape;8993;p 1"/>
            <p:cNvSpPr/>
            <p:nvPr/>
          </p:nvSpPr>
          <p:spPr>
            <a:xfrm>
              <a:off x="49716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4" name="Google Shape;8994;p 1"/>
            <p:cNvSpPr/>
            <p:nvPr/>
          </p:nvSpPr>
          <p:spPr>
            <a:xfrm>
              <a:off x="49788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5" name="Google Shape;8995;p 1"/>
            <p:cNvSpPr/>
            <p:nvPr/>
          </p:nvSpPr>
          <p:spPr>
            <a:xfrm>
              <a:off x="49716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6" name="Google Shape;8996;p 1"/>
            <p:cNvSpPr/>
            <p:nvPr/>
          </p:nvSpPr>
          <p:spPr>
            <a:xfrm>
              <a:off x="49788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57" name="Google Shape;8997;p 1"/>
            <p:cNvSpPr/>
            <p:nvPr/>
          </p:nvSpPr>
          <p:spPr>
            <a:xfrm>
              <a:off x="49716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6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ff383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6358" name="Google Shape;8998;p 1"/>
            <p:cNvGrpSpPr/>
            <p:nvPr/>
          </p:nvGrpSpPr>
          <p:grpSpPr>
            <a:xfrm>
              <a:off x="497880" y="3377160"/>
              <a:ext cx="106560" cy="52920"/>
              <a:chOff x="497880" y="3377160"/>
              <a:chExt cx="106560" cy="52920"/>
            </a:xfrm>
          </p:grpSpPr>
          <p:sp>
            <p:nvSpPr>
              <p:cNvPr id="6359" name="Google Shape;8999;p 1"/>
              <p:cNvSpPr/>
              <p:nvPr/>
            </p:nvSpPr>
            <p:spPr>
              <a:xfrm>
                <a:off x="551520" y="33771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60" name="Google Shape;9000;p 1"/>
              <p:cNvSpPr/>
              <p:nvPr/>
            </p:nvSpPr>
            <p:spPr>
              <a:xfrm>
                <a:off x="497880" y="33771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6361" name="Google Shape;9001;p 1"/>
            <p:cNvSpPr/>
            <p:nvPr/>
          </p:nvSpPr>
          <p:spPr>
            <a:xfrm>
              <a:off x="49716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2" name="Google Shape;9002;p 1"/>
            <p:cNvSpPr/>
            <p:nvPr/>
          </p:nvSpPr>
          <p:spPr>
            <a:xfrm>
              <a:off x="49788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3" name="Google Shape;9003;p 1"/>
            <p:cNvSpPr/>
            <p:nvPr/>
          </p:nvSpPr>
          <p:spPr>
            <a:xfrm>
              <a:off x="49716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4" name="Google Shape;9004;p 1"/>
            <p:cNvSpPr/>
            <p:nvPr/>
          </p:nvSpPr>
          <p:spPr>
            <a:xfrm>
              <a:off x="49716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5" name="Google Shape;9005;p 1"/>
            <p:cNvSpPr/>
            <p:nvPr/>
          </p:nvSpPr>
          <p:spPr>
            <a:xfrm>
              <a:off x="49788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6" name="Google Shape;9006;p 1"/>
            <p:cNvSpPr/>
            <p:nvPr/>
          </p:nvSpPr>
          <p:spPr>
            <a:xfrm>
              <a:off x="49716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7" name="Google Shape;9007;p 1"/>
            <p:cNvSpPr/>
            <p:nvPr/>
          </p:nvSpPr>
          <p:spPr>
            <a:xfrm>
              <a:off x="49788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8" name="Google Shape;9008;p 1"/>
            <p:cNvSpPr/>
            <p:nvPr/>
          </p:nvSpPr>
          <p:spPr>
            <a:xfrm>
              <a:off x="49716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9" name="Google Shape;9009;p 1"/>
            <p:cNvSpPr/>
            <p:nvPr/>
          </p:nvSpPr>
          <p:spPr>
            <a:xfrm>
              <a:off x="49788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0" name="Google Shape;9010;p 1"/>
            <p:cNvSpPr/>
            <p:nvPr/>
          </p:nvSpPr>
          <p:spPr>
            <a:xfrm>
              <a:off x="49716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1" name="Google Shape;9011;p 1"/>
            <p:cNvSpPr/>
            <p:nvPr/>
          </p:nvSpPr>
          <p:spPr>
            <a:xfrm>
              <a:off x="49788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2" name="Google Shape;9012;p 1"/>
            <p:cNvSpPr/>
            <p:nvPr/>
          </p:nvSpPr>
          <p:spPr>
            <a:xfrm>
              <a:off x="49716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3" name="Google Shape;9013;p 1"/>
            <p:cNvSpPr/>
            <p:nvPr/>
          </p:nvSpPr>
          <p:spPr>
            <a:xfrm>
              <a:off x="49788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4" name="Google Shape;9014;p 1"/>
            <p:cNvSpPr/>
            <p:nvPr/>
          </p:nvSpPr>
          <p:spPr>
            <a:xfrm>
              <a:off x="49716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5" name="Google Shape;9015;p 1"/>
            <p:cNvSpPr/>
            <p:nvPr/>
          </p:nvSpPr>
          <p:spPr>
            <a:xfrm>
              <a:off x="49788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6" name="Google Shape;9016;p 1"/>
            <p:cNvSpPr/>
            <p:nvPr/>
          </p:nvSpPr>
          <p:spPr>
            <a:xfrm>
              <a:off x="49716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7" name="Google Shape;9017;p 1"/>
            <p:cNvSpPr/>
            <p:nvPr/>
          </p:nvSpPr>
          <p:spPr>
            <a:xfrm>
              <a:off x="49716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8" name="Google Shape;9018;p 1"/>
            <p:cNvSpPr/>
            <p:nvPr/>
          </p:nvSpPr>
          <p:spPr>
            <a:xfrm>
              <a:off x="49788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9" name="Google Shape;9019;p 1"/>
            <p:cNvSpPr/>
            <p:nvPr/>
          </p:nvSpPr>
          <p:spPr>
            <a:xfrm>
              <a:off x="44352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0" name="Google Shape;9020;p 1"/>
            <p:cNvSpPr/>
            <p:nvPr/>
          </p:nvSpPr>
          <p:spPr>
            <a:xfrm>
              <a:off x="44424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1" name="Google Shape;9021;p 1"/>
            <p:cNvSpPr/>
            <p:nvPr/>
          </p:nvSpPr>
          <p:spPr>
            <a:xfrm>
              <a:off x="44352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2" name="Google Shape;9022;p 1"/>
            <p:cNvSpPr/>
            <p:nvPr/>
          </p:nvSpPr>
          <p:spPr>
            <a:xfrm>
              <a:off x="44424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8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3" name="Google Shape;9023;p 1"/>
            <p:cNvSpPr/>
            <p:nvPr/>
          </p:nvSpPr>
          <p:spPr>
            <a:xfrm>
              <a:off x="44352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4" name="Google Shape;9024;p 1"/>
            <p:cNvSpPr/>
            <p:nvPr/>
          </p:nvSpPr>
          <p:spPr>
            <a:xfrm>
              <a:off x="44424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5" name="Google Shape;9025;p 1"/>
            <p:cNvSpPr/>
            <p:nvPr/>
          </p:nvSpPr>
          <p:spPr>
            <a:xfrm>
              <a:off x="44352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6" name="Google Shape;9026;p 1"/>
            <p:cNvSpPr/>
            <p:nvPr/>
          </p:nvSpPr>
          <p:spPr>
            <a:xfrm>
              <a:off x="44424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7" name="Google Shape;9027;p 1"/>
            <p:cNvSpPr/>
            <p:nvPr/>
          </p:nvSpPr>
          <p:spPr>
            <a:xfrm>
              <a:off x="44352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7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8" name="Google Shape;9028;p 1"/>
            <p:cNvSpPr/>
            <p:nvPr/>
          </p:nvSpPr>
          <p:spPr>
            <a:xfrm>
              <a:off x="44424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9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9" name="Google Shape;9029;p 1"/>
            <p:cNvSpPr/>
            <p:nvPr/>
          </p:nvSpPr>
          <p:spPr>
            <a:xfrm>
              <a:off x="44352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0" name="Google Shape;9030;p 1"/>
            <p:cNvSpPr/>
            <p:nvPr/>
          </p:nvSpPr>
          <p:spPr>
            <a:xfrm>
              <a:off x="44352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1" name="Google Shape;9031;p 1"/>
            <p:cNvSpPr/>
            <p:nvPr/>
          </p:nvSpPr>
          <p:spPr>
            <a:xfrm>
              <a:off x="44424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2" name="Google Shape;9032;p 1"/>
            <p:cNvSpPr/>
            <p:nvPr/>
          </p:nvSpPr>
          <p:spPr>
            <a:xfrm>
              <a:off x="44352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6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3" name="Google Shape;9033;p 1"/>
            <p:cNvSpPr/>
            <p:nvPr/>
          </p:nvSpPr>
          <p:spPr>
            <a:xfrm>
              <a:off x="44424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7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4" name="Google Shape;9034;p 1"/>
            <p:cNvSpPr/>
            <p:nvPr/>
          </p:nvSpPr>
          <p:spPr>
            <a:xfrm>
              <a:off x="44352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5" name="Google Shape;9035;p 1"/>
            <p:cNvSpPr/>
            <p:nvPr/>
          </p:nvSpPr>
          <p:spPr>
            <a:xfrm>
              <a:off x="44424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6" name="Google Shape;9036;p 1"/>
            <p:cNvSpPr/>
            <p:nvPr/>
          </p:nvSpPr>
          <p:spPr>
            <a:xfrm>
              <a:off x="44352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8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7" name="Google Shape;9037;p 1"/>
            <p:cNvSpPr/>
            <p:nvPr/>
          </p:nvSpPr>
          <p:spPr>
            <a:xfrm>
              <a:off x="44352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8" name="Google Shape;9038;p 1"/>
            <p:cNvSpPr/>
            <p:nvPr/>
          </p:nvSpPr>
          <p:spPr>
            <a:xfrm>
              <a:off x="44424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9" name="Google Shape;9039;p 1"/>
            <p:cNvSpPr/>
            <p:nvPr/>
          </p:nvSpPr>
          <p:spPr>
            <a:xfrm>
              <a:off x="44352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0" name="Google Shape;9040;p 1"/>
            <p:cNvSpPr/>
            <p:nvPr/>
          </p:nvSpPr>
          <p:spPr>
            <a:xfrm>
              <a:off x="44424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2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1" name="Google Shape;9041;p 1"/>
            <p:cNvSpPr/>
            <p:nvPr/>
          </p:nvSpPr>
          <p:spPr>
            <a:xfrm>
              <a:off x="44352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2" name="Google Shape;9042;p 1"/>
            <p:cNvSpPr/>
            <p:nvPr/>
          </p:nvSpPr>
          <p:spPr>
            <a:xfrm>
              <a:off x="44424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7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3" name="Google Shape;9043;p 1"/>
            <p:cNvSpPr/>
            <p:nvPr/>
          </p:nvSpPr>
          <p:spPr>
            <a:xfrm>
              <a:off x="44352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4" name="Google Shape;9044;p 1"/>
            <p:cNvSpPr/>
            <p:nvPr/>
          </p:nvSpPr>
          <p:spPr>
            <a:xfrm>
              <a:off x="44424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5" name="Google Shape;9045;p 1"/>
            <p:cNvSpPr/>
            <p:nvPr/>
          </p:nvSpPr>
          <p:spPr>
            <a:xfrm>
              <a:off x="44352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6" name="Google Shape;9046;p 1"/>
            <p:cNvSpPr/>
            <p:nvPr/>
          </p:nvSpPr>
          <p:spPr>
            <a:xfrm>
              <a:off x="44424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7" name="Google Shape;9047;p 1"/>
            <p:cNvSpPr/>
            <p:nvPr/>
          </p:nvSpPr>
          <p:spPr>
            <a:xfrm>
              <a:off x="44352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19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8" name="Google Shape;9048;p 1"/>
            <p:cNvSpPr/>
            <p:nvPr/>
          </p:nvSpPr>
          <p:spPr>
            <a:xfrm>
              <a:off x="44424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48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9" name="Google Shape;9049;p 1"/>
            <p:cNvSpPr/>
            <p:nvPr/>
          </p:nvSpPr>
          <p:spPr>
            <a:xfrm>
              <a:off x="44352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0" name="Google Shape;9050;p 1"/>
            <p:cNvSpPr/>
            <p:nvPr/>
          </p:nvSpPr>
          <p:spPr>
            <a:xfrm>
              <a:off x="44352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1" h="3522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1" name="Google Shape;9051;p 1"/>
            <p:cNvSpPr/>
            <p:nvPr/>
          </p:nvSpPr>
          <p:spPr>
            <a:xfrm>
              <a:off x="44424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3" h="3451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2" name="Google Shape;9052;p 1"/>
            <p:cNvSpPr/>
            <p:nvPr/>
          </p:nvSpPr>
          <p:spPr>
            <a:xfrm>
              <a:off x="389880" y="37526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3" name="Google Shape;9053;p 1"/>
            <p:cNvSpPr/>
            <p:nvPr/>
          </p:nvSpPr>
          <p:spPr>
            <a:xfrm>
              <a:off x="390240" y="37533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2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4" name="Google Shape;9054;p 1"/>
            <p:cNvSpPr/>
            <p:nvPr/>
          </p:nvSpPr>
          <p:spPr>
            <a:xfrm>
              <a:off x="38988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5" name="Google Shape;9055;p 1"/>
            <p:cNvSpPr/>
            <p:nvPr/>
          </p:nvSpPr>
          <p:spPr>
            <a:xfrm>
              <a:off x="39024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6" name="Google Shape;9056;p 1"/>
            <p:cNvSpPr/>
            <p:nvPr/>
          </p:nvSpPr>
          <p:spPr>
            <a:xfrm>
              <a:off x="38988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7" name="Google Shape;9057;p 1"/>
            <p:cNvSpPr/>
            <p:nvPr/>
          </p:nvSpPr>
          <p:spPr>
            <a:xfrm>
              <a:off x="39024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8" name="Google Shape;9058;p 1"/>
            <p:cNvSpPr/>
            <p:nvPr/>
          </p:nvSpPr>
          <p:spPr>
            <a:xfrm>
              <a:off x="38988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9" name="Google Shape;9059;p 1"/>
            <p:cNvSpPr/>
            <p:nvPr/>
          </p:nvSpPr>
          <p:spPr>
            <a:xfrm>
              <a:off x="39024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0" name="Google Shape;9060;p 1"/>
            <p:cNvSpPr/>
            <p:nvPr/>
          </p:nvSpPr>
          <p:spPr>
            <a:xfrm>
              <a:off x="38988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7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1" name="Google Shape;9061;p 1"/>
            <p:cNvSpPr/>
            <p:nvPr/>
          </p:nvSpPr>
          <p:spPr>
            <a:xfrm>
              <a:off x="38988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0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2" name="Google Shape;9062;p 1"/>
            <p:cNvSpPr/>
            <p:nvPr/>
          </p:nvSpPr>
          <p:spPr>
            <a:xfrm>
              <a:off x="38988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3" name="Google Shape;9063;p 1"/>
            <p:cNvSpPr/>
            <p:nvPr/>
          </p:nvSpPr>
          <p:spPr>
            <a:xfrm>
              <a:off x="38988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6">
                  <a:moveTo>
                    <a:pt x="1" y="0"/>
                  </a:moveTo>
                  <a:lnTo>
                    <a:pt x="1" y="3515"/>
                  </a:lnTo>
                  <a:lnTo>
                    <a:pt x="3519" y="3515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4" name="Google Shape;9064;p 1"/>
            <p:cNvSpPr/>
            <p:nvPr/>
          </p:nvSpPr>
          <p:spPr>
            <a:xfrm>
              <a:off x="39024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7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5" name="Google Shape;9065;p 1"/>
            <p:cNvSpPr/>
            <p:nvPr/>
          </p:nvSpPr>
          <p:spPr>
            <a:xfrm>
              <a:off x="38988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6" name="Google Shape;9066;p 1"/>
            <p:cNvSpPr/>
            <p:nvPr/>
          </p:nvSpPr>
          <p:spPr>
            <a:xfrm>
              <a:off x="39024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2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7" name="Google Shape;9067;p 1"/>
            <p:cNvSpPr/>
            <p:nvPr/>
          </p:nvSpPr>
          <p:spPr>
            <a:xfrm>
              <a:off x="38988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8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8" name="Google Shape;9068;p 1"/>
            <p:cNvSpPr/>
            <p:nvPr/>
          </p:nvSpPr>
          <p:spPr>
            <a:xfrm>
              <a:off x="38988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9" name="Google Shape;9069;p 1"/>
            <p:cNvSpPr/>
            <p:nvPr/>
          </p:nvSpPr>
          <p:spPr>
            <a:xfrm>
              <a:off x="39024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2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0" name="Google Shape;9070;p 1"/>
            <p:cNvSpPr/>
            <p:nvPr/>
          </p:nvSpPr>
          <p:spPr>
            <a:xfrm>
              <a:off x="38988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1" name="Google Shape;9071;p 1"/>
            <p:cNvSpPr/>
            <p:nvPr/>
          </p:nvSpPr>
          <p:spPr>
            <a:xfrm>
              <a:off x="39024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2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2" name="Google Shape;9072;p 1"/>
            <p:cNvSpPr/>
            <p:nvPr/>
          </p:nvSpPr>
          <p:spPr>
            <a:xfrm>
              <a:off x="38988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3" name="Google Shape;9073;p 1"/>
            <p:cNvSpPr/>
            <p:nvPr/>
          </p:nvSpPr>
          <p:spPr>
            <a:xfrm>
              <a:off x="39024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7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4" name="Google Shape;9074;p 1"/>
            <p:cNvSpPr/>
            <p:nvPr/>
          </p:nvSpPr>
          <p:spPr>
            <a:xfrm>
              <a:off x="38988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5" name="Google Shape;9075;p 1"/>
            <p:cNvSpPr/>
            <p:nvPr/>
          </p:nvSpPr>
          <p:spPr>
            <a:xfrm>
              <a:off x="39024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3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6" name="Google Shape;9076;p 1"/>
            <p:cNvSpPr/>
            <p:nvPr/>
          </p:nvSpPr>
          <p:spPr>
            <a:xfrm>
              <a:off x="38988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7" name="Google Shape;9077;p 1"/>
            <p:cNvSpPr/>
            <p:nvPr/>
          </p:nvSpPr>
          <p:spPr>
            <a:xfrm>
              <a:off x="39024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8" name="Google Shape;9078;p 1"/>
            <p:cNvSpPr/>
            <p:nvPr/>
          </p:nvSpPr>
          <p:spPr>
            <a:xfrm>
              <a:off x="38988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19">
                  <a:moveTo>
                    <a:pt x="1" y="1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9" name="Google Shape;9079;p 1"/>
            <p:cNvSpPr/>
            <p:nvPr/>
          </p:nvSpPr>
          <p:spPr>
            <a:xfrm>
              <a:off x="39024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0" name="Google Shape;9080;p 1"/>
            <p:cNvSpPr/>
            <p:nvPr/>
          </p:nvSpPr>
          <p:spPr>
            <a:xfrm>
              <a:off x="38988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1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1" name="Google Shape;9081;p 1"/>
            <p:cNvSpPr/>
            <p:nvPr/>
          </p:nvSpPr>
          <p:spPr>
            <a:xfrm>
              <a:off x="38988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19" h="3522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2" name="Google Shape;9082;p 1"/>
            <p:cNvSpPr/>
            <p:nvPr/>
          </p:nvSpPr>
          <p:spPr>
            <a:xfrm>
              <a:off x="39024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48" h="3451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3" name="Google Shape;9083;p 1"/>
            <p:cNvSpPr/>
            <p:nvPr/>
          </p:nvSpPr>
          <p:spPr>
            <a:xfrm>
              <a:off x="33624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4" name="Google Shape;9084;p 1"/>
            <p:cNvSpPr/>
            <p:nvPr/>
          </p:nvSpPr>
          <p:spPr>
            <a:xfrm>
              <a:off x="33660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8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5" name="Google Shape;9085;p 1"/>
            <p:cNvSpPr/>
            <p:nvPr/>
          </p:nvSpPr>
          <p:spPr>
            <a:xfrm>
              <a:off x="33624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6" name="Google Shape;9086;p 1"/>
            <p:cNvSpPr/>
            <p:nvPr/>
          </p:nvSpPr>
          <p:spPr>
            <a:xfrm>
              <a:off x="33660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7" name="Google Shape;9087;p 1"/>
            <p:cNvSpPr/>
            <p:nvPr/>
          </p:nvSpPr>
          <p:spPr>
            <a:xfrm>
              <a:off x="33624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8" name="Google Shape;9088;p 1"/>
            <p:cNvSpPr/>
            <p:nvPr/>
          </p:nvSpPr>
          <p:spPr>
            <a:xfrm>
              <a:off x="33660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9" name="Google Shape;9089;p 1"/>
            <p:cNvSpPr/>
            <p:nvPr/>
          </p:nvSpPr>
          <p:spPr>
            <a:xfrm>
              <a:off x="33624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7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0" name="Google Shape;9090;p 1"/>
            <p:cNvSpPr/>
            <p:nvPr/>
          </p:nvSpPr>
          <p:spPr>
            <a:xfrm>
              <a:off x="33660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9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1" name="Google Shape;9091;p 1"/>
            <p:cNvSpPr/>
            <p:nvPr/>
          </p:nvSpPr>
          <p:spPr>
            <a:xfrm>
              <a:off x="33624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2" name="Google Shape;9092;p 1"/>
            <p:cNvSpPr/>
            <p:nvPr/>
          </p:nvSpPr>
          <p:spPr>
            <a:xfrm>
              <a:off x="33624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3" name="Google Shape;9093;p 1"/>
            <p:cNvSpPr/>
            <p:nvPr/>
          </p:nvSpPr>
          <p:spPr>
            <a:xfrm>
              <a:off x="33660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3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4" name="Google Shape;9094;p 1"/>
            <p:cNvSpPr/>
            <p:nvPr/>
          </p:nvSpPr>
          <p:spPr>
            <a:xfrm>
              <a:off x="33624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6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5" name="Google Shape;9095;p 1"/>
            <p:cNvSpPr/>
            <p:nvPr/>
          </p:nvSpPr>
          <p:spPr>
            <a:xfrm>
              <a:off x="33660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6" name="Google Shape;9096;p 1"/>
            <p:cNvSpPr/>
            <p:nvPr/>
          </p:nvSpPr>
          <p:spPr>
            <a:xfrm>
              <a:off x="33624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7" name="Google Shape;9097;p 1"/>
            <p:cNvSpPr/>
            <p:nvPr/>
          </p:nvSpPr>
          <p:spPr>
            <a:xfrm>
              <a:off x="33660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2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8" name="Google Shape;9098;p 1"/>
            <p:cNvSpPr/>
            <p:nvPr/>
          </p:nvSpPr>
          <p:spPr>
            <a:xfrm>
              <a:off x="33624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9" name="Google Shape;9099;p 1"/>
            <p:cNvSpPr/>
            <p:nvPr/>
          </p:nvSpPr>
          <p:spPr>
            <a:xfrm>
              <a:off x="336600" y="32698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47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0" name="Google Shape;9100;p 1"/>
            <p:cNvSpPr/>
            <p:nvPr/>
          </p:nvSpPr>
          <p:spPr>
            <a:xfrm>
              <a:off x="33624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1" name="Google Shape;9101;p 1"/>
            <p:cNvSpPr/>
            <p:nvPr/>
          </p:nvSpPr>
          <p:spPr>
            <a:xfrm>
              <a:off x="33624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2" name="Google Shape;9102;p 1"/>
            <p:cNvSpPr/>
            <p:nvPr/>
          </p:nvSpPr>
          <p:spPr>
            <a:xfrm>
              <a:off x="33624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3" name="Google Shape;9103;p 1"/>
            <p:cNvSpPr/>
            <p:nvPr/>
          </p:nvSpPr>
          <p:spPr>
            <a:xfrm>
              <a:off x="33624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4" name="Google Shape;9104;p 1"/>
            <p:cNvSpPr/>
            <p:nvPr/>
          </p:nvSpPr>
          <p:spPr>
            <a:xfrm>
              <a:off x="33624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5" name="Google Shape;9105;p 1"/>
            <p:cNvSpPr/>
            <p:nvPr/>
          </p:nvSpPr>
          <p:spPr>
            <a:xfrm>
              <a:off x="33624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6" name="Google Shape;9106;p 1"/>
            <p:cNvSpPr/>
            <p:nvPr/>
          </p:nvSpPr>
          <p:spPr>
            <a:xfrm>
              <a:off x="33624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7" name="Google Shape;9107;p 1"/>
            <p:cNvSpPr/>
            <p:nvPr/>
          </p:nvSpPr>
          <p:spPr>
            <a:xfrm>
              <a:off x="33624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8" name="Google Shape;9108;p 1"/>
            <p:cNvSpPr/>
            <p:nvPr/>
          </p:nvSpPr>
          <p:spPr>
            <a:xfrm>
              <a:off x="33660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1" h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6469" name="Google Shape;9109;p 1"/>
            <p:cNvGrpSpPr/>
            <p:nvPr/>
          </p:nvGrpSpPr>
          <p:grpSpPr>
            <a:xfrm>
              <a:off x="282240" y="3752640"/>
              <a:ext cx="645120" cy="108000"/>
              <a:chOff x="282240" y="3752640"/>
              <a:chExt cx="645120" cy="108000"/>
            </a:xfrm>
          </p:grpSpPr>
          <p:sp>
            <p:nvSpPr>
              <p:cNvPr id="6470" name="Google Shape;9110;p 1"/>
              <p:cNvSpPr/>
              <p:nvPr/>
            </p:nvSpPr>
            <p:spPr>
              <a:xfrm>
                <a:off x="87336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1" name="Google Shape;9111;p 1"/>
              <p:cNvSpPr/>
              <p:nvPr/>
            </p:nvSpPr>
            <p:spPr>
              <a:xfrm>
                <a:off x="87336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2" name="Google Shape;9112;p 1"/>
              <p:cNvSpPr/>
              <p:nvPr/>
            </p:nvSpPr>
            <p:spPr>
              <a:xfrm>
                <a:off x="87372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3" name="Google Shape;9113;p 1"/>
              <p:cNvSpPr/>
              <p:nvPr/>
            </p:nvSpPr>
            <p:spPr>
              <a:xfrm>
                <a:off x="81972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8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4" name="Google Shape;9114;p 1"/>
              <p:cNvSpPr/>
              <p:nvPr/>
            </p:nvSpPr>
            <p:spPr>
              <a:xfrm>
                <a:off x="82008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5" name="Google Shape;9115;p 1"/>
              <p:cNvSpPr/>
              <p:nvPr/>
            </p:nvSpPr>
            <p:spPr>
              <a:xfrm>
                <a:off x="81972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8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6" name="Google Shape;9116;p 1"/>
              <p:cNvSpPr/>
              <p:nvPr/>
            </p:nvSpPr>
            <p:spPr>
              <a:xfrm>
                <a:off x="82008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7" name="Google Shape;9117;p 1"/>
              <p:cNvSpPr/>
              <p:nvPr/>
            </p:nvSpPr>
            <p:spPr>
              <a:xfrm>
                <a:off x="76572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8" name="Google Shape;9118;p 1"/>
              <p:cNvSpPr/>
              <p:nvPr/>
            </p:nvSpPr>
            <p:spPr>
              <a:xfrm>
                <a:off x="76644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9" name="Google Shape;9119;p 1"/>
              <p:cNvSpPr/>
              <p:nvPr/>
            </p:nvSpPr>
            <p:spPr>
              <a:xfrm>
                <a:off x="71208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0" name="Google Shape;9120;p 1"/>
              <p:cNvSpPr/>
              <p:nvPr/>
            </p:nvSpPr>
            <p:spPr>
              <a:xfrm>
                <a:off x="71280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1" name="Google Shape;9121;p 1"/>
              <p:cNvSpPr/>
              <p:nvPr/>
            </p:nvSpPr>
            <p:spPr>
              <a:xfrm>
                <a:off x="65844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2" name="Google Shape;9122;p 1"/>
              <p:cNvSpPr/>
              <p:nvPr/>
            </p:nvSpPr>
            <p:spPr>
              <a:xfrm>
                <a:off x="65916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3" name="Google Shape;9123;p 1"/>
              <p:cNvSpPr/>
              <p:nvPr/>
            </p:nvSpPr>
            <p:spPr>
              <a:xfrm>
                <a:off x="60480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4" name="Google Shape;9124;p 1"/>
              <p:cNvSpPr/>
              <p:nvPr/>
            </p:nvSpPr>
            <p:spPr>
              <a:xfrm>
                <a:off x="60516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5" name="Google Shape;9125;p 1"/>
              <p:cNvSpPr/>
              <p:nvPr/>
            </p:nvSpPr>
            <p:spPr>
              <a:xfrm>
                <a:off x="55116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6" name="Google Shape;9126;p 1"/>
              <p:cNvSpPr/>
              <p:nvPr/>
            </p:nvSpPr>
            <p:spPr>
              <a:xfrm>
                <a:off x="55152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7" name="Google Shape;9127;p 1"/>
              <p:cNvSpPr/>
              <p:nvPr/>
            </p:nvSpPr>
            <p:spPr>
              <a:xfrm>
                <a:off x="49716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8" name="Google Shape;9128;p 1"/>
              <p:cNvSpPr/>
              <p:nvPr/>
            </p:nvSpPr>
            <p:spPr>
              <a:xfrm>
                <a:off x="49788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9" name="Google Shape;9129;p 1"/>
              <p:cNvSpPr/>
              <p:nvPr/>
            </p:nvSpPr>
            <p:spPr>
              <a:xfrm>
                <a:off x="44352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0" name="Google Shape;9130;p 1"/>
              <p:cNvSpPr/>
              <p:nvPr/>
            </p:nvSpPr>
            <p:spPr>
              <a:xfrm>
                <a:off x="44424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1" name="Google Shape;9131;p 1"/>
              <p:cNvSpPr/>
              <p:nvPr/>
            </p:nvSpPr>
            <p:spPr>
              <a:xfrm>
                <a:off x="38988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2" name="Google Shape;9132;p 1"/>
              <p:cNvSpPr/>
              <p:nvPr/>
            </p:nvSpPr>
            <p:spPr>
              <a:xfrm>
                <a:off x="39024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3" name="Google Shape;9133;p 1"/>
              <p:cNvSpPr/>
              <p:nvPr/>
            </p:nvSpPr>
            <p:spPr>
              <a:xfrm>
                <a:off x="33624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4" name="Google Shape;9134;p 1"/>
              <p:cNvSpPr/>
              <p:nvPr/>
            </p:nvSpPr>
            <p:spPr>
              <a:xfrm>
                <a:off x="33660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5" name="Google Shape;9135;p 1"/>
              <p:cNvSpPr/>
              <p:nvPr/>
            </p:nvSpPr>
            <p:spPr>
              <a:xfrm>
                <a:off x="33624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6" name="Google Shape;9136;p 1"/>
              <p:cNvSpPr/>
              <p:nvPr/>
            </p:nvSpPr>
            <p:spPr>
              <a:xfrm>
                <a:off x="33660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7" name="Google Shape;9137;p 1"/>
              <p:cNvSpPr/>
              <p:nvPr/>
            </p:nvSpPr>
            <p:spPr>
              <a:xfrm>
                <a:off x="282240" y="3806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8" name="Google Shape;9138;p 1"/>
              <p:cNvSpPr/>
              <p:nvPr/>
            </p:nvSpPr>
            <p:spPr>
              <a:xfrm>
                <a:off x="28224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9" name="Google Shape;9139;p 1"/>
              <p:cNvSpPr/>
              <p:nvPr/>
            </p:nvSpPr>
            <p:spPr>
              <a:xfrm>
                <a:off x="28296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solidFill>
                  <a:srgbClr val="f1c23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6500" name="Google Shape;9140;p 1"/>
            <p:cNvSpPr/>
            <p:nvPr/>
          </p:nvSpPr>
          <p:spPr>
            <a:xfrm>
              <a:off x="282240" y="36990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0" y="1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1" name="Google Shape;9141;p 1"/>
            <p:cNvSpPr/>
            <p:nvPr/>
          </p:nvSpPr>
          <p:spPr>
            <a:xfrm>
              <a:off x="282960" y="3699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8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2" name="Google Shape;9142;p 1"/>
            <p:cNvSpPr/>
            <p:nvPr/>
          </p:nvSpPr>
          <p:spPr>
            <a:xfrm>
              <a:off x="282240" y="36453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3" name="Google Shape;9143;p 1"/>
            <p:cNvSpPr/>
            <p:nvPr/>
          </p:nvSpPr>
          <p:spPr>
            <a:xfrm>
              <a:off x="282960" y="36457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4" name="Google Shape;9144;p 1"/>
            <p:cNvSpPr/>
            <p:nvPr/>
          </p:nvSpPr>
          <p:spPr>
            <a:xfrm>
              <a:off x="282240" y="3591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5" name="Google Shape;9145;p 1"/>
            <p:cNvSpPr/>
            <p:nvPr/>
          </p:nvSpPr>
          <p:spPr>
            <a:xfrm>
              <a:off x="282960" y="35920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6" name="Google Shape;9146;p 1"/>
            <p:cNvSpPr/>
            <p:nvPr/>
          </p:nvSpPr>
          <p:spPr>
            <a:xfrm>
              <a:off x="282240" y="35377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7">
                  <a:moveTo>
                    <a:pt x="0" y="0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7" name="Google Shape;9147;p 1"/>
            <p:cNvSpPr/>
            <p:nvPr/>
          </p:nvSpPr>
          <p:spPr>
            <a:xfrm>
              <a:off x="282960" y="35384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9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8" name="Google Shape;9148;p 1"/>
            <p:cNvSpPr/>
            <p:nvPr/>
          </p:nvSpPr>
          <p:spPr>
            <a:xfrm>
              <a:off x="282240" y="34840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0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9" name="Google Shape;9149;p 1"/>
            <p:cNvSpPr/>
            <p:nvPr/>
          </p:nvSpPr>
          <p:spPr>
            <a:xfrm>
              <a:off x="282960" y="3484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0" name="Google Shape;9150;p 1"/>
            <p:cNvSpPr/>
            <p:nvPr/>
          </p:nvSpPr>
          <p:spPr>
            <a:xfrm>
              <a:off x="282240" y="34304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1" name="Google Shape;9151;p 1"/>
            <p:cNvSpPr/>
            <p:nvPr/>
          </p:nvSpPr>
          <p:spPr>
            <a:xfrm>
              <a:off x="282960" y="34308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3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2" name="Google Shape;9152;p 1"/>
            <p:cNvSpPr/>
            <p:nvPr/>
          </p:nvSpPr>
          <p:spPr>
            <a:xfrm>
              <a:off x="282240" y="3376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6">
                  <a:moveTo>
                    <a:pt x="0" y="0"/>
                  </a:moveTo>
                  <a:lnTo>
                    <a:pt x="0" y="3515"/>
                  </a:lnTo>
                  <a:lnTo>
                    <a:pt x="3522" y="3515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3" name="Google Shape;9153;p 1"/>
            <p:cNvSpPr/>
            <p:nvPr/>
          </p:nvSpPr>
          <p:spPr>
            <a:xfrm>
              <a:off x="282960" y="33771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7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4" name="Google Shape;9154;p 1"/>
            <p:cNvSpPr/>
            <p:nvPr/>
          </p:nvSpPr>
          <p:spPr>
            <a:xfrm>
              <a:off x="282240" y="33228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5" name="Google Shape;9155;p 1"/>
            <p:cNvSpPr/>
            <p:nvPr/>
          </p:nvSpPr>
          <p:spPr>
            <a:xfrm>
              <a:off x="282960" y="33235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6" name="Google Shape;9156;p 1"/>
            <p:cNvSpPr/>
            <p:nvPr/>
          </p:nvSpPr>
          <p:spPr>
            <a:xfrm>
              <a:off x="282240" y="32691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8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7" name="Google Shape;9157;p 1"/>
            <p:cNvSpPr/>
            <p:nvPr/>
          </p:nvSpPr>
          <p:spPr>
            <a:xfrm>
              <a:off x="282960" y="32698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7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8" name="Google Shape;9158;p 1"/>
            <p:cNvSpPr/>
            <p:nvPr/>
          </p:nvSpPr>
          <p:spPr>
            <a:xfrm>
              <a:off x="282240" y="32155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9" name="Google Shape;9159;p 1"/>
            <p:cNvSpPr/>
            <p:nvPr/>
          </p:nvSpPr>
          <p:spPr>
            <a:xfrm>
              <a:off x="282960" y="3216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0" name="Google Shape;9160;p 1"/>
            <p:cNvSpPr/>
            <p:nvPr/>
          </p:nvSpPr>
          <p:spPr>
            <a:xfrm>
              <a:off x="282240" y="316188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1" name="Google Shape;9161;p 1"/>
            <p:cNvSpPr/>
            <p:nvPr/>
          </p:nvSpPr>
          <p:spPr>
            <a:xfrm>
              <a:off x="282960" y="31622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2" name="Google Shape;9162;p 1"/>
            <p:cNvSpPr/>
            <p:nvPr/>
          </p:nvSpPr>
          <p:spPr>
            <a:xfrm>
              <a:off x="282240" y="3108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3" name="Google Shape;9163;p 1"/>
            <p:cNvSpPr/>
            <p:nvPr/>
          </p:nvSpPr>
          <p:spPr>
            <a:xfrm>
              <a:off x="282960" y="310860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7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4" name="Google Shape;9164;p 1"/>
            <p:cNvSpPr/>
            <p:nvPr/>
          </p:nvSpPr>
          <p:spPr>
            <a:xfrm>
              <a:off x="282240" y="305424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5" name="Google Shape;9165;p 1"/>
            <p:cNvSpPr/>
            <p:nvPr/>
          </p:nvSpPr>
          <p:spPr>
            <a:xfrm>
              <a:off x="282960" y="305496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3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6" name="Google Shape;9166;p 1"/>
            <p:cNvSpPr/>
            <p:nvPr/>
          </p:nvSpPr>
          <p:spPr>
            <a:xfrm>
              <a:off x="282240" y="300060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7" name="Google Shape;9167;p 1"/>
            <p:cNvSpPr/>
            <p:nvPr/>
          </p:nvSpPr>
          <p:spPr>
            <a:xfrm>
              <a:off x="282960" y="3001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8" name="Google Shape;9168;p 1"/>
            <p:cNvSpPr/>
            <p:nvPr/>
          </p:nvSpPr>
          <p:spPr>
            <a:xfrm>
              <a:off x="282240" y="294696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19">
                  <a:moveTo>
                    <a:pt x="0" y="1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9" name="Google Shape;9169;p 1"/>
            <p:cNvSpPr/>
            <p:nvPr/>
          </p:nvSpPr>
          <p:spPr>
            <a:xfrm>
              <a:off x="282960" y="294732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48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0" name="Google Shape;9170;p 1"/>
            <p:cNvSpPr/>
            <p:nvPr/>
          </p:nvSpPr>
          <p:spPr>
            <a:xfrm>
              <a:off x="282240" y="2893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1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1" name="Google Shape;9171;p 1"/>
            <p:cNvSpPr/>
            <p:nvPr/>
          </p:nvSpPr>
          <p:spPr>
            <a:xfrm>
              <a:off x="282960" y="289368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2" name="Google Shape;9172;p 1"/>
            <p:cNvSpPr/>
            <p:nvPr/>
          </p:nvSpPr>
          <p:spPr>
            <a:xfrm>
              <a:off x="282240" y="2839320"/>
              <a:ext cx="54000" cy="54000"/>
            </a:xfrm>
            <a:custGeom>
              <a:avLst/>
              <a:gdLst>
                <a:gd name="textAreaLeft" fmla="*/ 0 w 54000"/>
                <a:gd name="textAreaRight" fmla="*/ 54720 w 54000"/>
                <a:gd name="textAreaTop" fmla="*/ 0 h 54000"/>
                <a:gd name="textAreaBottom" fmla="*/ 54720 h 54000"/>
              </a:gdLst>
              <a:ahLst/>
              <a:cxnLst/>
              <a:rect l="textAreaLeft" t="textAreaTop" r="textAreaRight" b="textAreaBottom"/>
              <a:pathLst>
                <a:path w="3522" h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7360" bIns="27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3" name="Google Shape;9173;p 1"/>
            <p:cNvSpPr/>
            <p:nvPr/>
          </p:nvSpPr>
          <p:spPr>
            <a:xfrm>
              <a:off x="282960" y="2840040"/>
              <a:ext cx="52920" cy="52920"/>
            </a:xfrm>
            <a:custGeom>
              <a:avLst/>
              <a:gdLst>
                <a:gd name="textAreaLeft" fmla="*/ 0 w 52920"/>
                <a:gd name="textAreaRight" fmla="*/ 53640 w 52920"/>
                <a:gd name="textAreaTop" fmla="*/ 0 h 52920"/>
                <a:gd name="textAreaBottom" fmla="*/ 53640 h 52920"/>
              </a:gdLst>
              <a:ahLst/>
              <a:cxnLst/>
              <a:rect l="textAreaLeft" t="textAreaTop" r="textAreaRight" b="textAreaBottom"/>
              <a:pathLst>
                <a:path w="3452" h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640" bIns="266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6534" name="Google Shape;9174;p 1"/>
            <p:cNvGrpSpPr/>
            <p:nvPr/>
          </p:nvGrpSpPr>
          <p:grpSpPr>
            <a:xfrm>
              <a:off x="228600" y="2785680"/>
              <a:ext cx="752400" cy="1128600"/>
              <a:chOff x="228600" y="2785680"/>
              <a:chExt cx="752400" cy="1128600"/>
            </a:xfrm>
          </p:grpSpPr>
          <p:sp>
            <p:nvSpPr>
              <p:cNvPr id="6535" name="Google Shape;9175;p 1"/>
              <p:cNvSpPr/>
              <p:nvPr/>
            </p:nvSpPr>
            <p:spPr>
              <a:xfrm>
                <a:off x="92700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6" name="Google Shape;9176;p 1"/>
              <p:cNvSpPr/>
              <p:nvPr/>
            </p:nvSpPr>
            <p:spPr>
              <a:xfrm>
                <a:off x="92772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7" name="Google Shape;9177;p 1"/>
              <p:cNvSpPr/>
              <p:nvPr/>
            </p:nvSpPr>
            <p:spPr>
              <a:xfrm>
                <a:off x="927000" y="36990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8" name="Google Shape;9178;p 1"/>
              <p:cNvSpPr/>
              <p:nvPr/>
            </p:nvSpPr>
            <p:spPr>
              <a:xfrm>
                <a:off x="927720" y="36997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9" name="Google Shape;9179;p 1"/>
              <p:cNvSpPr/>
              <p:nvPr/>
            </p:nvSpPr>
            <p:spPr>
              <a:xfrm>
                <a:off x="927000" y="36453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0" name="Google Shape;9180;p 1"/>
              <p:cNvSpPr/>
              <p:nvPr/>
            </p:nvSpPr>
            <p:spPr>
              <a:xfrm>
                <a:off x="927720" y="36457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1" name="Google Shape;9181;p 1"/>
              <p:cNvSpPr/>
              <p:nvPr/>
            </p:nvSpPr>
            <p:spPr>
              <a:xfrm>
                <a:off x="927000" y="35917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2" name="Google Shape;9182;p 1"/>
              <p:cNvSpPr/>
              <p:nvPr/>
            </p:nvSpPr>
            <p:spPr>
              <a:xfrm>
                <a:off x="927720" y="35920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3" name="Google Shape;9183;p 1"/>
              <p:cNvSpPr/>
              <p:nvPr/>
            </p:nvSpPr>
            <p:spPr>
              <a:xfrm>
                <a:off x="927000" y="35377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4" name="Google Shape;9184;p 1"/>
              <p:cNvSpPr/>
              <p:nvPr/>
            </p:nvSpPr>
            <p:spPr>
              <a:xfrm>
                <a:off x="927720" y="35384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5" name="Google Shape;9185;p 1"/>
              <p:cNvSpPr/>
              <p:nvPr/>
            </p:nvSpPr>
            <p:spPr>
              <a:xfrm>
                <a:off x="927000" y="34840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6" name="Google Shape;9186;p 1"/>
              <p:cNvSpPr/>
              <p:nvPr/>
            </p:nvSpPr>
            <p:spPr>
              <a:xfrm>
                <a:off x="92772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7" name="Google Shape;9187;p 1"/>
              <p:cNvSpPr/>
              <p:nvPr/>
            </p:nvSpPr>
            <p:spPr>
              <a:xfrm>
                <a:off x="927000" y="34304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8" name="Google Shape;9188;p 1"/>
              <p:cNvSpPr/>
              <p:nvPr/>
            </p:nvSpPr>
            <p:spPr>
              <a:xfrm>
                <a:off x="927720" y="3430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9" name="Google Shape;9189;p 1"/>
              <p:cNvSpPr/>
              <p:nvPr/>
            </p:nvSpPr>
            <p:spPr>
              <a:xfrm>
                <a:off x="927000" y="33768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6">
                    <a:moveTo>
                      <a:pt x="1" y="0"/>
                    </a:moveTo>
                    <a:lnTo>
                      <a:pt x="1" y="3515"/>
                    </a:lnTo>
                    <a:lnTo>
                      <a:pt x="3521" y="3515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0" name="Google Shape;9190;p 1"/>
              <p:cNvSpPr/>
              <p:nvPr/>
            </p:nvSpPr>
            <p:spPr>
              <a:xfrm>
                <a:off x="927720" y="33771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1" name="Google Shape;9191;p 1"/>
              <p:cNvSpPr/>
              <p:nvPr/>
            </p:nvSpPr>
            <p:spPr>
              <a:xfrm>
                <a:off x="927000" y="33228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2" name="Google Shape;9192;p 1"/>
              <p:cNvSpPr/>
              <p:nvPr/>
            </p:nvSpPr>
            <p:spPr>
              <a:xfrm>
                <a:off x="927720" y="33235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3" name="Google Shape;9193;p 1"/>
              <p:cNvSpPr/>
              <p:nvPr/>
            </p:nvSpPr>
            <p:spPr>
              <a:xfrm>
                <a:off x="927000" y="32691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4" name="Google Shape;9194;p 1"/>
              <p:cNvSpPr/>
              <p:nvPr/>
            </p:nvSpPr>
            <p:spPr>
              <a:xfrm>
                <a:off x="92772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5" name="Google Shape;9195;p 1"/>
              <p:cNvSpPr/>
              <p:nvPr/>
            </p:nvSpPr>
            <p:spPr>
              <a:xfrm>
                <a:off x="927000" y="32155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6" name="Google Shape;9196;p 1"/>
              <p:cNvSpPr/>
              <p:nvPr/>
            </p:nvSpPr>
            <p:spPr>
              <a:xfrm>
                <a:off x="927720" y="3216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7" name="Google Shape;9197;p 1"/>
              <p:cNvSpPr/>
              <p:nvPr/>
            </p:nvSpPr>
            <p:spPr>
              <a:xfrm>
                <a:off x="927000" y="31618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8" name="Google Shape;9198;p 1"/>
              <p:cNvSpPr/>
              <p:nvPr/>
            </p:nvSpPr>
            <p:spPr>
              <a:xfrm>
                <a:off x="927720" y="3162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9" name="Google Shape;9199;p 1"/>
              <p:cNvSpPr/>
              <p:nvPr/>
            </p:nvSpPr>
            <p:spPr>
              <a:xfrm>
                <a:off x="927000" y="31082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0" name="Google Shape;9200;p 1"/>
              <p:cNvSpPr/>
              <p:nvPr/>
            </p:nvSpPr>
            <p:spPr>
              <a:xfrm>
                <a:off x="927720" y="31086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1" name="Google Shape;9201;p 1"/>
              <p:cNvSpPr/>
              <p:nvPr/>
            </p:nvSpPr>
            <p:spPr>
              <a:xfrm>
                <a:off x="927000" y="30542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2" name="Google Shape;9202;p 1"/>
              <p:cNvSpPr/>
              <p:nvPr/>
            </p:nvSpPr>
            <p:spPr>
              <a:xfrm>
                <a:off x="927720" y="30549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3" name="Google Shape;9203;p 1"/>
              <p:cNvSpPr/>
              <p:nvPr/>
            </p:nvSpPr>
            <p:spPr>
              <a:xfrm>
                <a:off x="927000" y="30006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4" name="Google Shape;9204;p 1"/>
              <p:cNvSpPr/>
              <p:nvPr/>
            </p:nvSpPr>
            <p:spPr>
              <a:xfrm>
                <a:off x="927720" y="3001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5" name="Google Shape;9205;p 1"/>
              <p:cNvSpPr/>
              <p:nvPr/>
            </p:nvSpPr>
            <p:spPr>
              <a:xfrm>
                <a:off x="927000" y="29469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6" name="Google Shape;9206;p 1"/>
              <p:cNvSpPr/>
              <p:nvPr/>
            </p:nvSpPr>
            <p:spPr>
              <a:xfrm>
                <a:off x="927720" y="2947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7" name="Google Shape;9207;p 1"/>
              <p:cNvSpPr/>
              <p:nvPr/>
            </p:nvSpPr>
            <p:spPr>
              <a:xfrm>
                <a:off x="927000" y="28933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8" name="Google Shape;9208;p 1"/>
              <p:cNvSpPr/>
              <p:nvPr/>
            </p:nvSpPr>
            <p:spPr>
              <a:xfrm>
                <a:off x="92772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9" name="Google Shape;9209;p 1"/>
              <p:cNvSpPr/>
              <p:nvPr/>
            </p:nvSpPr>
            <p:spPr>
              <a:xfrm>
                <a:off x="927000" y="28393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0" name="Google Shape;9210;p 1"/>
              <p:cNvSpPr/>
              <p:nvPr/>
            </p:nvSpPr>
            <p:spPr>
              <a:xfrm>
                <a:off x="927720" y="28400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1" name="Google Shape;9211;p 1"/>
              <p:cNvSpPr/>
              <p:nvPr/>
            </p:nvSpPr>
            <p:spPr>
              <a:xfrm>
                <a:off x="87372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2" name="Google Shape;9212;p 1"/>
              <p:cNvSpPr/>
              <p:nvPr/>
            </p:nvSpPr>
            <p:spPr>
              <a:xfrm>
                <a:off x="87336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3" name="Google Shape;9213;p 1"/>
              <p:cNvSpPr/>
              <p:nvPr/>
            </p:nvSpPr>
            <p:spPr>
              <a:xfrm>
                <a:off x="87372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4" name="Google Shape;9214;p 1"/>
              <p:cNvSpPr/>
              <p:nvPr/>
            </p:nvSpPr>
            <p:spPr>
              <a:xfrm>
                <a:off x="81972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8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5" name="Google Shape;9215;p 1"/>
              <p:cNvSpPr/>
              <p:nvPr/>
            </p:nvSpPr>
            <p:spPr>
              <a:xfrm>
                <a:off x="82008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6" name="Google Shape;9216;p 1"/>
              <p:cNvSpPr/>
              <p:nvPr/>
            </p:nvSpPr>
            <p:spPr>
              <a:xfrm>
                <a:off x="820080" y="3216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7" name="Google Shape;9217;p 1"/>
              <p:cNvSpPr/>
              <p:nvPr/>
            </p:nvSpPr>
            <p:spPr>
              <a:xfrm>
                <a:off x="820080" y="3162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8" name="Google Shape;9218;p 1"/>
              <p:cNvSpPr/>
              <p:nvPr/>
            </p:nvSpPr>
            <p:spPr>
              <a:xfrm>
                <a:off x="820080" y="31086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9" name="Google Shape;9219;p 1"/>
              <p:cNvSpPr/>
              <p:nvPr/>
            </p:nvSpPr>
            <p:spPr>
              <a:xfrm>
                <a:off x="820080" y="30549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0" name="Google Shape;9220;p 1"/>
              <p:cNvSpPr/>
              <p:nvPr/>
            </p:nvSpPr>
            <p:spPr>
              <a:xfrm>
                <a:off x="820080" y="3001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1" name="Google Shape;9221;p 1"/>
              <p:cNvSpPr/>
              <p:nvPr/>
            </p:nvSpPr>
            <p:spPr>
              <a:xfrm>
                <a:off x="820080" y="2947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2" name="Google Shape;9222;p 1"/>
              <p:cNvSpPr/>
              <p:nvPr/>
            </p:nvSpPr>
            <p:spPr>
              <a:xfrm>
                <a:off x="82008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3" name="Google Shape;9223;p 1"/>
              <p:cNvSpPr/>
              <p:nvPr/>
            </p:nvSpPr>
            <p:spPr>
              <a:xfrm>
                <a:off x="81972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8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4" name="Google Shape;9224;p 1"/>
              <p:cNvSpPr/>
              <p:nvPr/>
            </p:nvSpPr>
            <p:spPr>
              <a:xfrm>
                <a:off x="82008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5" name="Google Shape;9225;p 1"/>
              <p:cNvSpPr/>
              <p:nvPr/>
            </p:nvSpPr>
            <p:spPr>
              <a:xfrm>
                <a:off x="76572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6" name="Google Shape;9226;p 1"/>
              <p:cNvSpPr/>
              <p:nvPr/>
            </p:nvSpPr>
            <p:spPr>
              <a:xfrm>
                <a:off x="76644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7" name="Google Shape;9227;p 1"/>
              <p:cNvSpPr/>
              <p:nvPr/>
            </p:nvSpPr>
            <p:spPr>
              <a:xfrm>
                <a:off x="76644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8" name="Google Shape;9228;p 1"/>
              <p:cNvSpPr/>
              <p:nvPr/>
            </p:nvSpPr>
            <p:spPr>
              <a:xfrm>
                <a:off x="76644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89" name="Google Shape;9229;p 1"/>
              <p:cNvSpPr/>
              <p:nvPr/>
            </p:nvSpPr>
            <p:spPr>
              <a:xfrm>
                <a:off x="76644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0" name="Google Shape;9230;p 1"/>
              <p:cNvSpPr/>
              <p:nvPr/>
            </p:nvSpPr>
            <p:spPr>
              <a:xfrm>
                <a:off x="76572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1" name="Google Shape;9231;p 1"/>
              <p:cNvSpPr/>
              <p:nvPr/>
            </p:nvSpPr>
            <p:spPr>
              <a:xfrm>
                <a:off x="76644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2" name="Google Shape;9232;p 1"/>
              <p:cNvSpPr/>
              <p:nvPr/>
            </p:nvSpPr>
            <p:spPr>
              <a:xfrm>
                <a:off x="71208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3" name="Google Shape;9233;p 1"/>
              <p:cNvSpPr/>
              <p:nvPr/>
            </p:nvSpPr>
            <p:spPr>
              <a:xfrm>
                <a:off x="71280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4" name="Google Shape;9234;p 1"/>
              <p:cNvSpPr/>
              <p:nvPr/>
            </p:nvSpPr>
            <p:spPr>
              <a:xfrm>
                <a:off x="712800" y="35384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49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5" name="Google Shape;9235;p 1"/>
              <p:cNvSpPr/>
              <p:nvPr/>
            </p:nvSpPr>
            <p:spPr>
              <a:xfrm>
                <a:off x="71280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6" name="Google Shape;9236;p 1"/>
              <p:cNvSpPr/>
              <p:nvPr/>
            </p:nvSpPr>
            <p:spPr>
              <a:xfrm>
                <a:off x="71280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7" name="Google Shape;9237;p 1"/>
              <p:cNvSpPr/>
              <p:nvPr/>
            </p:nvSpPr>
            <p:spPr>
              <a:xfrm>
                <a:off x="71208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8" name="Google Shape;9238;p 1"/>
              <p:cNvSpPr/>
              <p:nvPr/>
            </p:nvSpPr>
            <p:spPr>
              <a:xfrm>
                <a:off x="71280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99" name="Google Shape;9239;p 1"/>
              <p:cNvSpPr/>
              <p:nvPr/>
            </p:nvSpPr>
            <p:spPr>
              <a:xfrm>
                <a:off x="65844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0" name="Google Shape;9240;p 1"/>
              <p:cNvSpPr/>
              <p:nvPr/>
            </p:nvSpPr>
            <p:spPr>
              <a:xfrm>
                <a:off x="65916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1" name="Google Shape;9241;p 1"/>
              <p:cNvSpPr/>
              <p:nvPr/>
            </p:nvSpPr>
            <p:spPr>
              <a:xfrm>
                <a:off x="659160" y="33771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6" y="3447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2" name="Google Shape;9242;p 1"/>
              <p:cNvSpPr/>
              <p:nvPr/>
            </p:nvSpPr>
            <p:spPr>
              <a:xfrm>
                <a:off x="65916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3" name="Google Shape;9243;p 1"/>
              <p:cNvSpPr/>
              <p:nvPr/>
            </p:nvSpPr>
            <p:spPr>
              <a:xfrm>
                <a:off x="65916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4" name="Google Shape;9244;p 1"/>
              <p:cNvSpPr/>
              <p:nvPr/>
            </p:nvSpPr>
            <p:spPr>
              <a:xfrm>
                <a:off x="65844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5" name="Google Shape;9245;p 1"/>
              <p:cNvSpPr/>
              <p:nvPr/>
            </p:nvSpPr>
            <p:spPr>
              <a:xfrm>
                <a:off x="65916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6" name="Google Shape;9246;p 1"/>
              <p:cNvSpPr/>
              <p:nvPr/>
            </p:nvSpPr>
            <p:spPr>
              <a:xfrm>
                <a:off x="60480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7" name="Google Shape;9247;p 1"/>
              <p:cNvSpPr/>
              <p:nvPr/>
            </p:nvSpPr>
            <p:spPr>
              <a:xfrm>
                <a:off x="60516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8" name="Google Shape;9248;p 1"/>
              <p:cNvSpPr/>
              <p:nvPr/>
            </p:nvSpPr>
            <p:spPr>
              <a:xfrm>
                <a:off x="60516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9" name="Google Shape;9249;p 1"/>
              <p:cNvSpPr/>
              <p:nvPr/>
            </p:nvSpPr>
            <p:spPr>
              <a:xfrm>
                <a:off x="60516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0" name="Google Shape;9250;p 1"/>
              <p:cNvSpPr/>
              <p:nvPr/>
            </p:nvSpPr>
            <p:spPr>
              <a:xfrm>
                <a:off x="60480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1" name="Google Shape;9251;p 1"/>
              <p:cNvSpPr/>
              <p:nvPr/>
            </p:nvSpPr>
            <p:spPr>
              <a:xfrm>
                <a:off x="60516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2" name="Google Shape;9252;p 1"/>
              <p:cNvSpPr/>
              <p:nvPr/>
            </p:nvSpPr>
            <p:spPr>
              <a:xfrm>
                <a:off x="55116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3" name="Google Shape;9253;p 1"/>
              <p:cNvSpPr/>
              <p:nvPr/>
            </p:nvSpPr>
            <p:spPr>
              <a:xfrm>
                <a:off x="55152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4" name="Google Shape;9254;p 1"/>
              <p:cNvSpPr/>
              <p:nvPr/>
            </p:nvSpPr>
            <p:spPr>
              <a:xfrm>
                <a:off x="55152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5" name="Google Shape;9255;p 1"/>
              <p:cNvSpPr/>
              <p:nvPr/>
            </p:nvSpPr>
            <p:spPr>
              <a:xfrm>
                <a:off x="55152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6" name="Google Shape;9256;p 1"/>
              <p:cNvSpPr/>
              <p:nvPr/>
            </p:nvSpPr>
            <p:spPr>
              <a:xfrm>
                <a:off x="55116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7" name="Google Shape;9257;p 1"/>
              <p:cNvSpPr/>
              <p:nvPr/>
            </p:nvSpPr>
            <p:spPr>
              <a:xfrm>
                <a:off x="55152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7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8" name="Google Shape;9258;p 1"/>
              <p:cNvSpPr/>
              <p:nvPr/>
            </p:nvSpPr>
            <p:spPr>
              <a:xfrm>
                <a:off x="49716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9" name="Google Shape;9259;p 1"/>
              <p:cNvSpPr/>
              <p:nvPr/>
            </p:nvSpPr>
            <p:spPr>
              <a:xfrm>
                <a:off x="49788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0" name="Google Shape;9260;p 1"/>
              <p:cNvSpPr/>
              <p:nvPr/>
            </p:nvSpPr>
            <p:spPr>
              <a:xfrm>
                <a:off x="49788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1" name="Google Shape;9261;p 1"/>
              <p:cNvSpPr/>
              <p:nvPr/>
            </p:nvSpPr>
            <p:spPr>
              <a:xfrm>
                <a:off x="49788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2" name="Google Shape;9262;p 1"/>
              <p:cNvSpPr/>
              <p:nvPr/>
            </p:nvSpPr>
            <p:spPr>
              <a:xfrm>
                <a:off x="49716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3" name="Google Shape;9263;p 1"/>
              <p:cNvSpPr/>
              <p:nvPr/>
            </p:nvSpPr>
            <p:spPr>
              <a:xfrm>
                <a:off x="49788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4" name="Google Shape;9264;p 1"/>
              <p:cNvSpPr/>
              <p:nvPr/>
            </p:nvSpPr>
            <p:spPr>
              <a:xfrm>
                <a:off x="44352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5" name="Google Shape;9265;p 1"/>
              <p:cNvSpPr/>
              <p:nvPr/>
            </p:nvSpPr>
            <p:spPr>
              <a:xfrm>
                <a:off x="44424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6" name="Google Shape;9266;p 1"/>
              <p:cNvSpPr/>
              <p:nvPr/>
            </p:nvSpPr>
            <p:spPr>
              <a:xfrm>
                <a:off x="44424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7" name="Google Shape;9267;p 1"/>
              <p:cNvSpPr/>
              <p:nvPr/>
            </p:nvSpPr>
            <p:spPr>
              <a:xfrm>
                <a:off x="44424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8" name="Google Shape;9268;p 1"/>
              <p:cNvSpPr/>
              <p:nvPr/>
            </p:nvSpPr>
            <p:spPr>
              <a:xfrm>
                <a:off x="44424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9" name="Google Shape;9269;p 1"/>
              <p:cNvSpPr/>
              <p:nvPr/>
            </p:nvSpPr>
            <p:spPr>
              <a:xfrm>
                <a:off x="44352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1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0" name="Google Shape;9270;p 1"/>
              <p:cNvSpPr/>
              <p:nvPr/>
            </p:nvSpPr>
            <p:spPr>
              <a:xfrm>
                <a:off x="44424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3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1" name="Google Shape;9271;p 1"/>
              <p:cNvSpPr/>
              <p:nvPr/>
            </p:nvSpPr>
            <p:spPr>
              <a:xfrm>
                <a:off x="38988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2" name="Google Shape;9272;p 1"/>
              <p:cNvSpPr/>
              <p:nvPr/>
            </p:nvSpPr>
            <p:spPr>
              <a:xfrm>
                <a:off x="39024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3" name="Google Shape;9273;p 1"/>
              <p:cNvSpPr/>
              <p:nvPr/>
            </p:nvSpPr>
            <p:spPr>
              <a:xfrm>
                <a:off x="390240" y="35384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9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4" name="Google Shape;9274;p 1"/>
              <p:cNvSpPr/>
              <p:nvPr/>
            </p:nvSpPr>
            <p:spPr>
              <a:xfrm>
                <a:off x="39024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5" name="Google Shape;9275;p 1"/>
              <p:cNvSpPr/>
              <p:nvPr/>
            </p:nvSpPr>
            <p:spPr>
              <a:xfrm>
                <a:off x="390240" y="3430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3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6" name="Google Shape;9276;p 1"/>
              <p:cNvSpPr/>
              <p:nvPr/>
            </p:nvSpPr>
            <p:spPr>
              <a:xfrm>
                <a:off x="39024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7" name="Google Shape;9277;p 1"/>
              <p:cNvSpPr/>
              <p:nvPr/>
            </p:nvSpPr>
            <p:spPr>
              <a:xfrm>
                <a:off x="39024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8" name="Google Shape;9278;p 1"/>
              <p:cNvSpPr/>
              <p:nvPr/>
            </p:nvSpPr>
            <p:spPr>
              <a:xfrm>
                <a:off x="38988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9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9" name="Google Shape;9279;p 1"/>
              <p:cNvSpPr/>
              <p:nvPr/>
            </p:nvSpPr>
            <p:spPr>
              <a:xfrm>
                <a:off x="39024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0" name="Google Shape;9280;p 1"/>
              <p:cNvSpPr/>
              <p:nvPr/>
            </p:nvSpPr>
            <p:spPr>
              <a:xfrm>
                <a:off x="336240" y="38602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1" name="Google Shape;9281;p 1"/>
              <p:cNvSpPr/>
              <p:nvPr/>
            </p:nvSpPr>
            <p:spPr>
              <a:xfrm>
                <a:off x="336600" y="38606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2" name="Google Shape;9282;p 1"/>
              <p:cNvSpPr/>
              <p:nvPr/>
            </p:nvSpPr>
            <p:spPr>
              <a:xfrm>
                <a:off x="33660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3" name="Google Shape;9283;p 1"/>
              <p:cNvSpPr/>
              <p:nvPr/>
            </p:nvSpPr>
            <p:spPr>
              <a:xfrm>
                <a:off x="336600" y="3216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4" name="Google Shape;9284;p 1"/>
              <p:cNvSpPr/>
              <p:nvPr/>
            </p:nvSpPr>
            <p:spPr>
              <a:xfrm>
                <a:off x="336600" y="3162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5" name="Google Shape;9285;p 1"/>
              <p:cNvSpPr/>
              <p:nvPr/>
            </p:nvSpPr>
            <p:spPr>
              <a:xfrm>
                <a:off x="336600" y="31086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6" name="Google Shape;9286;p 1"/>
              <p:cNvSpPr/>
              <p:nvPr/>
            </p:nvSpPr>
            <p:spPr>
              <a:xfrm>
                <a:off x="336600" y="30549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3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7" name="Google Shape;9287;p 1"/>
              <p:cNvSpPr/>
              <p:nvPr/>
            </p:nvSpPr>
            <p:spPr>
              <a:xfrm>
                <a:off x="336600" y="3001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8" name="Google Shape;9288;p 1"/>
              <p:cNvSpPr/>
              <p:nvPr/>
            </p:nvSpPr>
            <p:spPr>
              <a:xfrm>
                <a:off x="336600" y="2947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9" name="Google Shape;9289;p 1"/>
              <p:cNvSpPr/>
              <p:nvPr/>
            </p:nvSpPr>
            <p:spPr>
              <a:xfrm>
                <a:off x="33660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0" name="Google Shape;9290;p 1"/>
              <p:cNvSpPr/>
              <p:nvPr/>
            </p:nvSpPr>
            <p:spPr>
              <a:xfrm>
                <a:off x="33624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1" name="Google Shape;9291;p 1"/>
              <p:cNvSpPr/>
              <p:nvPr/>
            </p:nvSpPr>
            <p:spPr>
              <a:xfrm>
                <a:off x="33660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1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2" name="Google Shape;9292;p 1"/>
              <p:cNvSpPr/>
              <p:nvPr/>
            </p:nvSpPr>
            <p:spPr>
              <a:xfrm>
                <a:off x="282960" y="38070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3" name="Google Shape;9293;p 1"/>
              <p:cNvSpPr/>
              <p:nvPr/>
            </p:nvSpPr>
            <p:spPr>
              <a:xfrm>
                <a:off x="282240" y="27856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22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22" y="3517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4" name="Google Shape;9294;p 1"/>
              <p:cNvSpPr/>
              <p:nvPr/>
            </p:nvSpPr>
            <p:spPr>
              <a:xfrm>
                <a:off x="282960" y="27864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52" h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5" name="Google Shape;9295;p 1"/>
              <p:cNvSpPr/>
              <p:nvPr/>
            </p:nvSpPr>
            <p:spPr>
              <a:xfrm>
                <a:off x="228600" y="37526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6" name="Google Shape;9296;p 1"/>
              <p:cNvSpPr/>
              <p:nvPr/>
            </p:nvSpPr>
            <p:spPr>
              <a:xfrm>
                <a:off x="229320" y="37533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7" name="Google Shape;9297;p 1"/>
              <p:cNvSpPr/>
              <p:nvPr/>
            </p:nvSpPr>
            <p:spPr>
              <a:xfrm>
                <a:off x="228600" y="36990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8" name="Google Shape;9298;p 1"/>
              <p:cNvSpPr/>
              <p:nvPr/>
            </p:nvSpPr>
            <p:spPr>
              <a:xfrm>
                <a:off x="229320" y="36997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9" name="Google Shape;9299;p 1"/>
              <p:cNvSpPr/>
              <p:nvPr/>
            </p:nvSpPr>
            <p:spPr>
              <a:xfrm>
                <a:off x="228600" y="36453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0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0" name="Google Shape;9300;p 1"/>
              <p:cNvSpPr/>
              <p:nvPr/>
            </p:nvSpPr>
            <p:spPr>
              <a:xfrm>
                <a:off x="229320" y="36457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1" name="Google Shape;9301;p 1"/>
              <p:cNvSpPr/>
              <p:nvPr/>
            </p:nvSpPr>
            <p:spPr>
              <a:xfrm>
                <a:off x="228600" y="35917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2" name="Google Shape;9302;p 1"/>
              <p:cNvSpPr/>
              <p:nvPr/>
            </p:nvSpPr>
            <p:spPr>
              <a:xfrm>
                <a:off x="229320" y="35920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3" name="Google Shape;9303;p 1"/>
              <p:cNvSpPr/>
              <p:nvPr/>
            </p:nvSpPr>
            <p:spPr>
              <a:xfrm>
                <a:off x="228600" y="35377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4" name="Google Shape;9304;p 1"/>
              <p:cNvSpPr/>
              <p:nvPr/>
            </p:nvSpPr>
            <p:spPr>
              <a:xfrm>
                <a:off x="229320" y="35384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9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5" name="Google Shape;9305;p 1"/>
              <p:cNvSpPr/>
              <p:nvPr/>
            </p:nvSpPr>
            <p:spPr>
              <a:xfrm>
                <a:off x="228600" y="34840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0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6" name="Google Shape;9306;p 1"/>
              <p:cNvSpPr/>
              <p:nvPr/>
            </p:nvSpPr>
            <p:spPr>
              <a:xfrm>
                <a:off x="229320" y="3484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7" name="Google Shape;9307;p 1"/>
              <p:cNvSpPr/>
              <p:nvPr/>
            </p:nvSpPr>
            <p:spPr>
              <a:xfrm>
                <a:off x="228600" y="34304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8" name="Google Shape;9308;p 1"/>
              <p:cNvSpPr/>
              <p:nvPr/>
            </p:nvSpPr>
            <p:spPr>
              <a:xfrm>
                <a:off x="229320" y="34308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3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9" name="Google Shape;9309;p 1"/>
              <p:cNvSpPr/>
              <p:nvPr/>
            </p:nvSpPr>
            <p:spPr>
              <a:xfrm>
                <a:off x="228600" y="33768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6">
                    <a:moveTo>
                      <a:pt x="0" y="0"/>
                    </a:moveTo>
                    <a:lnTo>
                      <a:pt x="0" y="3515"/>
                    </a:lnTo>
                    <a:lnTo>
                      <a:pt x="3516" y="3515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0" name="Google Shape;9310;p 1"/>
              <p:cNvSpPr/>
              <p:nvPr/>
            </p:nvSpPr>
            <p:spPr>
              <a:xfrm>
                <a:off x="229320" y="33771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1" name="Google Shape;9311;p 1"/>
              <p:cNvSpPr/>
              <p:nvPr/>
            </p:nvSpPr>
            <p:spPr>
              <a:xfrm>
                <a:off x="228600" y="33228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2" name="Google Shape;9312;p 1"/>
              <p:cNvSpPr/>
              <p:nvPr/>
            </p:nvSpPr>
            <p:spPr>
              <a:xfrm>
                <a:off x="229320" y="33235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3" name="Google Shape;9313;p 1"/>
              <p:cNvSpPr/>
              <p:nvPr/>
            </p:nvSpPr>
            <p:spPr>
              <a:xfrm>
                <a:off x="228600" y="32691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8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4" name="Google Shape;9314;p 1"/>
              <p:cNvSpPr/>
              <p:nvPr/>
            </p:nvSpPr>
            <p:spPr>
              <a:xfrm>
                <a:off x="229320" y="32698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5" name="Google Shape;9315;p 1"/>
              <p:cNvSpPr/>
              <p:nvPr/>
            </p:nvSpPr>
            <p:spPr>
              <a:xfrm>
                <a:off x="228600" y="32155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6" name="Google Shape;9316;p 1"/>
              <p:cNvSpPr/>
              <p:nvPr/>
            </p:nvSpPr>
            <p:spPr>
              <a:xfrm>
                <a:off x="229320" y="3216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7" name="Google Shape;9317;p 1"/>
              <p:cNvSpPr/>
              <p:nvPr/>
            </p:nvSpPr>
            <p:spPr>
              <a:xfrm>
                <a:off x="228600" y="316188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8" name="Google Shape;9318;p 1"/>
              <p:cNvSpPr/>
              <p:nvPr/>
            </p:nvSpPr>
            <p:spPr>
              <a:xfrm>
                <a:off x="229320" y="31622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9" name="Google Shape;9319;p 1"/>
              <p:cNvSpPr/>
              <p:nvPr/>
            </p:nvSpPr>
            <p:spPr>
              <a:xfrm>
                <a:off x="228600" y="31082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9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0" name="Google Shape;9320;p 1"/>
              <p:cNvSpPr/>
              <p:nvPr/>
            </p:nvSpPr>
            <p:spPr>
              <a:xfrm>
                <a:off x="229320" y="310860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1" name="Google Shape;9321;p 1"/>
              <p:cNvSpPr/>
              <p:nvPr/>
            </p:nvSpPr>
            <p:spPr>
              <a:xfrm>
                <a:off x="228600" y="305424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2" name="Google Shape;9322;p 1"/>
              <p:cNvSpPr/>
              <p:nvPr/>
            </p:nvSpPr>
            <p:spPr>
              <a:xfrm>
                <a:off x="229320" y="305496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3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3" name="Google Shape;9323;p 1"/>
              <p:cNvSpPr/>
              <p:nvPr/>
            </p:nvSpPr>
            <p:spPr>
              <a:xfrm>
                <a:off x="228600" y="300060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4" name="Google Shape;9324;p 1"/>
              <p:cNvSpPr/>
              <p:nvPr/>
            </p:nvSpPr>
            <p:spPr>
              <a:xfrm>
                <a:off x="229320" y="3001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5" name="Google Shape;9325;p 1"/>
              <p:cNvSpPr/>
              <p:nvPr/>
            </p:nvSpPr>
            <p:spPr>
              <a:xfrm>
                <a:off x="228600" y="294696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19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6" name="Google Shape;9326;p 1"/>
              <p:cNvSpPr/>
              <p:nvPr/>
            </p:nvSpPr>
            <p:spPr>
              <a:xfrm>
                <a:off x="229320" y="294732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7" name="Google Shape;9327;p 1"/>
              <p:cNvSpPr/>
              <p:nvPr/>
            </p:nvSpPr>
            <p:spPr>
              <a:xfrm>
                <a:off x="228600" y="28933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8" name="Google Shape;9328;p 1"/>
              <p:cNvSpPr/>
              <p:nvPr/>
            </p:nvSpPr>
            <p:spPr>
              <a:xfrm>
                <a:off x="229320" y="289368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9" name="Google Shape;9329;p 1"/>
              <p:cNvSpPr/>
              <p:nvPr/>
            </p:nvSpPr>
            <p:spPr>
              <a:xfrm>
                <a:off x="228600" y="2839320"/>
                <a:ext cx="54000" cy="54000"/>
              </a:xfrm>
              <a:custGeom>
                <a:avLst/>
                <a:gdLst>
                  <a:gd name="textAreaLeft" fmla="*/ 0 w 54000"/>
                  <a:gd name="textAreaRight" fmla="*/ 54720 w 54000"/>
                  <a:gd name="textAreaTop" fmla="*/ 0 h 54000"/>
                  <a:gd name="textAreaBottom" fmla="*/ 54720 h 54000"/>
                </a:gdLst>
                <a:ahLst/>
                <a:cxnLst/>
                <a:rect l="textAreaLeft" t="textAreaTop" r="textAreaRight" b="textAreaBottom"/>
                <a:pathLst>
                  <a:path w="3517" h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7360" bIns="2736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90" name="Google Shape;9330;p 1"/>
              <p:cNvSpPr/>
              <p:nvPr/>
            </p:nvSpPr>
            <p:spPr>
              <a:xfrm>
                <a:off x="229320" y="2840040"/>
                <a:ext cx="52920" cy="52920"/>
              </a:xfrm>
              <a:custGeom>
                <a:avLst/>
                <a:gdLst>
                  <a:gd name="textAreaLeft" fmla="*/ 0 w 52920"/>
                  <a:gd name="textAreaRight" fmla="*/ 53640 w 52920"/>
                  <a:gd name="textAreaTop" fmla="*/ 0 h 52920"/>
                  <a:gd name="textAreaBottom" fmla="*/ 53640 h 52920"/>
                </a:gdLst>
                <a:ahLst/>
                <a:cxnLst/>
                <a:rect l="textAreaLeft" t="textAreaTop" r="textAreaRight" b="textAreaBottom"/>
                <a:pathLst>
                  <a:path w="3448" h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c9741b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6640" bIns="266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4" dur="indefinite" restart="never" nodeType="tmRoot">
          <p:childTnLst>
            <p:seq>
              <p:cTn id="175" dur="indefinite" nodeType="mainSeq">
                <p:childTnLst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0" dur="1000"/>
                                        <p:tgtEl>
                                          <p:spTgt spid="6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3" dur="1000"/>
                                        <p:tgtEl>
                                          <p:spTgt spid="6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6" dur="1000"/>
                                        <p:tgtEl>
                                          <p:spTgt spid="6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1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REVIEW OF PAST EVENTS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2" name="PlaceHolder 2"/>
          <p:cNvSpPr>
            <a:spLocks noGrp="1"/>
          </p:cNvSpPr>
          <p:nvPr>
            <p:ph type="title"/>
          </p:nvPr>
        </p:nvSpPr>
        <p:spPr>
          <a:xfrm>
            <a:off x="81756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Език - Java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3" name="PlaceHolder 3"/>
          <p:cNvSpPr>
            <a:spLocks noGrp="1"/>
          </p:cNvSpPr>
          <p:nvPr>
            <p:ph type="subTitle"/>
          </p:nvPr>
        </p:nvSpPr>
        <p:spPr>
          <a:xfrm>
            <a:off x="817560" y="20746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Универсален, подходящ за реализация на логиката на играта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4" name="PlaceHolder 4"/>
          <p:cNvSpPr>
            <a:spLocks noGrp="1"/>
          </p:cNvSpPr>
          <p:nvPr>
            <p:ph type="title"/>
          </p:nvPr>
        </p:nvSpPr>
        <p:spPr>
          <a:xfrm>
            <a:off x="340992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GUI Framework: JavaFX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5" name="PlaceHolder 5"/>
          <p:cNvSpPr>
            <a:spLocks noGrp="1"/>
          </p:cNvSpPr>
          <p:nvPr>
            <p:ph type="subTitle"/>
          </p:nvPr>
        </p:nvSpPr>
        <p:spPr>
          <a:xfrm>
            <a:off x="3409920" y="20746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Вградени инструменти за анимации, рисуване и други аспекти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6" name="PlaceHolder 6"/>
          <p:cNvSpPr>
            <a:spLocks noGrp="1"/>
          </p:cNvSpPr>
          <p:nvPr>
            <p:ph type="title"/>
          </p:nvPr>
        </p:nvSpPr>
        <p:spPr>
          <a:xfrm>
            <a:off x="6002280" y="169092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Среда: IntelliJ IDEA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7" name="PlaceHolder 7"/>
          <p:cNvSpPr>
            <a:spLocks noGrp="1"/>
          </p:cNvSpPr>
          <p:nvPr>
            <p:ph type="subTitle"/>
          </p:nvPr>
        </p:nvSpPr>
        <p:spPr>
          <a:xfrm>
            <a:off x="6002280" y="20746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Поддръжка за Java и JavaFX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8" name="PlaceHolder 8"/>
          <p:cNvSpPr>
            <a:spLocks noGrp="1"/>
          </p:cNvSpPr>
          <p:nvPr>
            <p:ph type="title"/>
          </p:nvPr>
        </p:nvSpPr>
        <p:spPr>
          <a:xfrm>
            <a:off x="81756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Езика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99" name="PlaceHolder 9"/>
          <p:cNvSpPr>
            <a:spLocks noGrp="1"/>
          </p:cNvSpPr>
          <p:nvPr>
            <p:ph type="subTitle"/>
          </p:nvPr>
        </p:nvSpPr>
        <p:spPr>
          <a:xfrm>
            <a:off x="817560" y="37540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Обектно-ориентиран, подходящ за игри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00" name="PlaceHolder 10"/>
          <p:cNvSpPr>
            <a:spLocks noGrp="1"/>
          </p:cNvSpPr>
          <p:nvPr>
            <p:ph type="title"/>
          </p:nvPr>
        </p:nvSpPr>
        <p:spPr>
          <a:xfrm>
            <a:off x="340992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JavaFX-a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01" name="PlaceHolder 11"/>
          <p:cNvSpPr>
            <a:spLocks noGrp="1"/>
          </p:cNvSpPr>
          <p:nvPr>
            <p:ph type="subTitle"/>
          </p:nvPr>
        </p:nvSpPr>
        <p:spPr>
          <a:xfrm>
            <a:off x="3409920" y="37540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Използван за desktop приложения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02" name="PlaceHolder 12"/>
          <p:cNvSpPr>
            <a:spLocks noGrp="1"/>
          </p:cNvSpPr>
          <p:nvPr>
            <p:ph type="title"/>
          </p:nvPr>
        </p:nvSpPr>
        <p:spPr>
          <a:xfrm>
            <a:off x="6002280" y="3370680"/>
            <a:ext cx="232344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Средата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03" name="PlaceHolder 13"/>
          <p:cNvSpPr>
            <a:spLocks noGrp="1"/>
          </p:cNvSpPr>
          <p:nvPr>
            <p:ph type="subTitle"/>
          </p:nvPr>
        </p:nvSpPr>
        <p:spPr>
          <a:xfrm>
            <a:off x="6002280" y="3754080"/>
            <a:ext cx="232344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Code completion, дебъгване и интеграция с Scene Builder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6704" name="Google Shape;7048;p49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6705" name="Google Shape;7049;p49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06" name="Google Shape;7050;p49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07" name="Google Shape;7051;p49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08" name="Google Shape;7052;p49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709" name="Google Shape;7053;p49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6710" name="Google Shape;7054;p49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11" name="Google Shape;7055;p49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12" name="Google Shape;7056;p49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13" name="Google Shape;7057;p49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cxnSp>
        <p:nvCxnSpPr>
          <p:cNvPr id="6714" name="Google Shape;7058;p49"/>
          <p:cNvCxnSpPr/>
          <p:nvPr/>
        </p:nvCxnSpPr>
        <p:spPr>
          <a:xfrm>
            <a:off x="1039320" y="3001320"/>
            <a:ext cx="7065720" cy="720"/>
          </a:xfrm>
          <a:prstGeom prst="straightConnector1">
            <a:avLst/>
          </a:prstGeom>
          <a:ln w="28575">
            <a:solidFill>
              <a:srgbClr val="ffd966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5" name="PlaceHolder 1"/>
          <p:cNvSpPr>
            <a:spLocks noGrp="1"/>
          </p:cNvSpPr>
          <p:nvPr>
            <p:ph type="title"/>
          </p:nvPr>
        </p:nvSpPr>
        <p:spPr>
          <a:xfrm>
            <a:off x="1334880" y="83916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Благодаря за вниманието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16" name="PlaceHolder 2"/>
          <p:cNvSpPr>
            <a:spLocks noGrp="1"/>
          </p:cNvSpPr>
          <p:nvPr>
            <p:ph type="subTitle"/>
          </p:nvPr>
        </p:nvSpPr>
        <p:spPr>
          <a:xfrm>
            <a:off x="2466720" y="1760760"/>
            <a:ext cx="4209840" cy="133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Работещи в екипа: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22416, 22408, 22421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17" name="Google Shape;7143;p51"/>
          <p:cNvSpPr/>
          <p:nvPr/>
        </p:nvSpPr>
        <p:spPr>
          <a:xfrm>
            <a:off x="2848320" y="4209480"/>
            <a:ext cx="3446640" cy="35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400" strike="noStrike" u="none">
                <a:solidFill>
                  <a:schemeClr val="accent1"/>
                </a:solidFill>
                <a:effectLst/>
                <a:uFillTx/>
                <a:latin typeface="Advent Pro"/>
                <a:ea typeface="Advent Pro"/>
              </a:rPr>
              <a:t>Презентацията е направевена от Мартин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6718" name="Google Shape;7144;p51"/>
          <p:cNvGrpSpPr/>
          <p:nvPr/>
        </p:nvGrpSpPr>
        <p:grpSpPr>
          <a:xfrm>
            <a:off x="5019120" y="3216600"/>
            <a:ext cx="356400" cy="317520"/>
            <a:chOff x="5019120" y="3216600"/>
            <a:chExt cx="356400" cy="317520"/>
          </a:xfrm>
        </p:grpSpPr>
        <p:sp>
          <p:nvSpPr>
            <p:cNvPr id="6719" name="Google Shape;7145;p51"/>
            <p:cNvSpPr/>
            <p:nvPr/>
          </p:nvSpPr>
          <p:spPr>
            <a:xfrm>
              <a:off x="5019120" y="3216600"/>
              <a:ext cx="356400" cy="317520"/>
            </a:xfrm>
            <a:custGeom>
              <a:avLst/>
              <a:gdLst>
                <a:gd name="textAreaLeft" fmla="*/ 0 w 356400"/>
                <a:gd name="textAreaRight" fmla="*/ 357120 w 356400"/>
                <a:gd name="textAreaTop" fmla="*/ 0 h 317520"/>
                <a:gd name="textAreaBottom" fmla="*/ 318240 h 317520"/>
              </a:gdLst>
              <a:ahLst/>
              <a:cxnLst/>
              <a:rect l="textAreaLeft" t="textAreaTop" r="textAreaRight" b="textAreaBottom"/>
              <a:pathLst>
                <a:path w="208768" h="186065">
                  <a:moveTo>
                    <a:pt x="104384" y="1"/>
                  </a:moveTo>
                  <a:lnTo>
                    <a:pt x="104384" y="13603"/>
                  </a:lnTo>
                  <a:lnTo>
                    <a:pt x="90781" y="13603"/>
                  </a:lnTo>
                  <a:lnTo>
                    <a:pt x="90781" y="27238"/>
                  </a:lnTo>
                  <a:lnTo>
                    <a:pt x="77146" y="27238"/>
                  </a:lnTo>
                  <a:lnTo>
                    <a:pt x="77146" y="54443"/>
                  </a:lnTo>
                  <a:lnTo>
                    <a:pt x="59009" y="54443"/>
                  </a:lnTo>
                  <a:lnTo>
                    <a:pt x="59009" y="40841"/>
                  </a:lnTo>
                  <a:lnTo>
                    <a:pt x="40840" y="40841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0" y="13603"/>
                  </a:lnTo>
                  <a:lnTo>
                    <a:pt x="0" y="90749"/>
                  </a:lnTo>
                  <a:lnTo>
                    <a:pt x="13602" y="90749"/>
                  </a:lnTo>
                  <a:lnTo>
                    <a:pt x="13602" y="104384"/>
                  </a:lnTo>
                  <a:lnTo>
                    <a:pt x="27238" y="104384"/>
                  </a:lnTo>
                  <a:lnTo>
                    <a:pt x="27238" y="117987"/>
                  </a:lnTo>
                  <a:lnTo>
                    <a:pt x="40840" y="117987"/>
                  </a:lnTo>
                  <a:lnTo>
                    <a:pt x="40840" y="145224"/>
                  </a:lnTo>
                  <a:lnTo>
                    <a:pt x="27238" y="145224"/>
                  </a:lnTo>
                  <a:lnTo>
                    <a:pt x="27238" y="158827"/>
                  </a:lnTo>
                  <a:lnTo>
                    <a:pt x="13602" y="158827"/>
                  </a:lnTo>
                  <a:lnTo>
                    <a:pt x="13602" y="186064"/>
                  </a:lnTo>
                  <a:lnTo>
                    <a:pt x="140689" y="186064"/>
                  </a:lnTo>
                  <a:lnTo>
                    <a:pt x="140689" y="172462"/>
                  </a:lnTo>
                  <a:lnTo>
                    <a:pt x="154292" y="172462"/>
                  </a:lnTo>
                  <a:lnTo>
                    <a:pt x="154292" y="158827"/>
                  </a:lnTo>
                  <a:lnTo>
                    <a:pt x="167927" y="158827"/>
                  </a:lnTo>
                  <a:lnTo>
                    <a:pt x="167927" y="145224"/>
                  </a:lnTo>
                  <a:lnTo>
                    <a:pt x="181530" y="145224"/>
                  </a:lnTo>
                  <a:lnTo>
                    <a:pt x="181530" y="95316"/>
                  </a:lnTo>
                  <a:lnTo>
                    <a:pt x="195165" y="95316"/>
                  </a:lnTo>
                  <a:lnTo>
                    <a:pt x="195165" y="81681"/>
                  </a:lnTo>
                  <a:lnTo>
                    <a:pt x="208767" y="81681"/>
                  </a:lnTo>
                  <a:lnTo>
                    <a:pt x="208767" y="54443"/>
                  </a:lnTo>
                  <a:lnTo>
                    <a:pt x="181530" y="54443"/>
                  </a:lnTo>
                  <a:lnTo>
                    <a:pt x="181530" y="27238"/>
                  </a:lnTo>
                  <a:lnTo>
                    <a:pt x="167927" y="27238"/>
                  </a:lnTo>
                  <a:lnTo>
                    <a:pt x="167927" y="13603"/>
                  </a:lnTo>
                  <a:lnTo>
                    <a:pt x="154292" y="13603"/>
                  </a:lnTo>
                  <a:lnTo>
                    <a:pt x="154292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0" name="Google Shape;7146;p51"/>
            <p:cNvSpPr/>
            <p:nvPr/>
          </p:nvSpPr>
          <p:spPr>
            <a:xfrm>
              <a:off x="5019120" y="3240000"/>
              <a:ext cx="100080" cy="92520"/>
            </a:xfrm>
            <a:custGeom>
              <a:avLst/>
              <a:gdLst>
                <a:gd name="textAreaLeft" fmla="*/ 0 w 100080"/>
                <a:gd name="textAreaRight" fmla="*/ 100800 w 100080"/>
                <a:gd name="textAreaTop" fmla="*/ 0 h 92520"/>
                <a:gd name="textAreaBottom" fmla="*/ 93240 h 92520"/>
              </a:gdLst>
              <a:ahLst/>
              <a:cxnLst/>
              <a:rect l="textAreaLeft" t="textAreaTop" r="textAreaRight" b="textAreaBottom"/>
              <a:pathLst>
                <a:path w="59010" h="54476">
                  <a:moveTo>
                    <a:pt x="0" y="0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40840"/>
                  </a:lnTo>
                  <a:lnTo>
                    <a:pt x="40840" y="40840"/>
                  </a:lnTo>
                  <a:lnTo>
                    <a:pt x="40840" y="54475"/>
                  </a:lnTo>
                  <a:lnTo>
                    <a:pt x="59009" y="54475"/>
                  </a:lnTo>
                  <a:lnTo>
                    <a:pt x="59009" y="27238"/>
                  </a:lnTo>
                  <a:lnTo>
                    <a:pt x="40840" y="27238"/>
                  </a:lnTo>
                  <a:lnTo>
                    <a:pt x="4084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440" bIns="46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1" name="Google Shape;7147;p51"/>
            <p:cNvSpPr/>
            <p:nvPr/>
          </p:nvSpPr>
          <p:spPr>
            <a:xfrm>
              <a:off x="5042520" y="3418560"/>
              <a:ext cx="92520" cy="115560"/>
            </a:xfrm>
            <a:custGeom>
              <a:avLst/>
              <a:gdLst>
                <a:gd name="textAreaLeft" fmla="*/ 0 w 92520"/>
                <a:gd name="textAreaRight" fmla="*/ 93240 w 92520"/>
                <a:gd name="textAreaTop" fmla="*/ 0 h 115560"/>
                <a:gd name="textAreaBottom" fmla="*/ 116280 h 115560"/>
              </a:gdLst>
              <a:ahLst/>
              <a:cxnLst/>
              <a:rect l="textAreaLeft" t="textAreaTop" r="textAreaRight" b="textAreaBottom"/>
              <a:pathLst>
                <a:path w="54476" h="68079">
                  <a:moveTo>
                    <a:pt x="40873" y="1"/>
                  </a:moveTo>
                  <a:lnTo>
                    <a:pt x="40873" y="13636"/>
                  </a:lnTo>
                  <a:lnTo>
                    <a:pt x="27238" y="13636"/>
                  </a:lnTo>
                  <a:lnTo>
                    <a:pt x="27238" y="27238"/>
                  </a:lnTo>
                  <a:lnTo>
                    <a:pt x="13636" y="27238"/>
                  </a:lnTo>
                  <a:lnTo>
                    <a:pt x="13636" y="40841"/>
                  </a:lnTo>
                  <a:lnTo>
                    <a:pt x="0" y="40841"/>
                  </a:lnTo>
                  <a:lnTo>
                    <a:pt x="0" y="68078"/>
                  </a:lnTo>
                  <a:lnTo>
                    <a:pt x="27238" y="68078"/>
                  </a:lnTo>
                  <a:lnTo>
                    <a:pt x="27238" y="40841"/>
                  </a:lnTo>
                  <a:lnTo>
                    <a:pt x="40873" y="40841"/>
                  </a:lnTo>
                  <a:lnTo>
                    <a:pt x="40873" y="27238"/>
                  </a:lnTo>
                  <a:lnTo>
                    <a:pt x="54476" y="27238"/>
                  </a:lnTo>
                  <a:lnTo>
                    <a:pt x="54476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960" bIns="579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2" name="Google Shape;7148;p51"/>
            <p:cNvSpPr/>
            <p:nvPr/>
          </p:nvSpPr>
          <p:spPr>
            <a:xfrm>
              <a:off x="5151240" y="3216600"/>
              <a:ext cx="69120" cy="69120"/>
            </a:xfrm>
            <a:custGeom>
              <a:avLst/>
              <a:gdLst>
                <a:gd name="textAreaLeft" fmla="*/ 0 w 69120"/>
                <a:gd name="textAreaRight" fmla="*/ 69840 w 69120"/>
                <a:gd name="textAreaTop" fmla="*/ 0 h 69120"/>
                <a:gd name="textAreaBottom" fmla="*/ 69840 h 69120"/>
              </a:gdLst>
              <a:ahLst/>
              <a:cxnLst/>
              <a:rect l="textAreaLeft" t="textAreaTop" r="textAreaRight" b="textAreaBottom"/>
              <a:pathLst>
                <a:path w="40842" h="40841">
                  <a:moveTo>
                    <a:pt x="27239" y="1"/>
                  </a:moveTo>
                  <a:lnTo>
                    <a:pt x="27239" y="13603"/>
                  </a:lnTo>
                  <a:lnTo>
                    <a:pt x="13636" y="13603"/>
                  </a:lnTo>
                  <a:lnTo>
                    <a:pt x="13636" y="27238"/>
                  </a:lnTo>
                  <a:lnTo>
                    <a:pt x="1" y="27238"/>
                  </a:lnTo>
                  <a:lnTo>
                    <a:pt x="1" y="40841"/>
                  </a:lnTo>
                  <a:lnTo>
                    <a:pt x="27239" y="40841"/>
                  </a:lnTo>
                  <a:lnTo>
                    <a:pt x="27239" y="27238"/>
                  </a:lnTo>
                  <a:lnTo>
                    <a:pt x="40841" y="27238"/>
                  </a:lnTo>
                  <a:lnTo>
                    <a:pt x="40841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3" name="Google Shape;7149;p51"/>
            <p:cNvSpPr/>
            <p:nvPr/>
          </p:nvSpPr>
          <p:spPr>
            <a:xfrm>
              <a:off x="5197680" y="3216600"/>
              <a:ext cx="84600" cy="22680"/>
            </a:xfrm>
            <a:custGeom>
              <a:avLst/>
              <a:gdLst>
                <a:gd name="textAreaLeft" fmla="*/ 0 w 84600"/>
                <a:gd name="textAreaRight" fmla="*/ 85320 w 8460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49909" h="13604">
                  <a:moveTo>
                    <a:pt x="1" y="1"/>
                  </a:moveTo>
                  <a:lnTo>
                    <a:pt x="1" y="13603"/>
                  </a:lnTo>
                  <a:lnTo>
                    <a:pt x="49909" y="13603"/>
                  </a:lnTo>
                  <a:lnTo>
                    <a:pt x="4990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4" name="Google Shape;7150;p51"/>
            <p:cNvSpPr/>
            <p:nvPr/>
          </p:nvSpPr>
          <p:spPr>
            <a:xfrm>
              <a:off x="5088960" y="341856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27238" h="27239">
                  <a:moveTo>
                    <a:pt x="0" y="1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13636"/>
                  </a:lnTo>
                  <a:lnTo>
                    <a:pt x="27238" y="13636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5" name="Google Shape;7151;p51"/>
            <p:cNvSpPr/>
            <p:nvPr/>
          </p:nvSpPr>
          <p:spPr>
            <a:xfrm>
              <a:off x="5042520" y="3488400"/>
              <a:ext cx="216720" cy="45720"/>
            </a:xfrm>
            <a:custGeom>
              <a:avLst/>
              <a:gdLst>
                <a:gd name="textAreaLeft" fmla="*/ 0 w 216720"/>
                <a:gd name="textAreaRight" fmla="*/ 217440 w 216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127088" h="27239">
                  <a:moveTo>
                    <a:pt x="0" y="1"/>
                  </a:moveTo>
                  <a:lnTo>
                    <a:pt x="0" y="27238"/>
                  </a:lnTo>
                  <a:lnTo>
                    <a:pt x="127087" y="27238"/>
                  </a:lnTo>
                  <a:lnTo>
                    <a:pt x="127087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6" name="Google Shape;7152;p51"/>
            <p:cNvSpPr/>
            <p:nvPr/>
          </p:nvSpPr>
          <p:spPr>
            <a:xfrm>
              <a:off x="5174640" y="32400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03" h="13636">
                  <a:moveTo>
                    <a:pt x="0" y="0"/>
                  </a:moveTo>
                  <a:lnTo>
                    <a:pt x="0" y="13635"/>
                  </a:lnTo>
                  <a:lnTo>
                    <a:pt x="13603" y="1363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7" name="Google Shape;7153;p51"/>
            <p:cNvSpPr/>
            <p:nvPr/>
          </p:nvSpPr>
          <p:spPr>
            <a:xfrm>
              <a:off x="5120280" y="3263400"/>
              <a:ext cx="53640" cy="69120"/>
            </a:xfrm>
            <a:custGeom>
              <a:avLst/>
              <a:gdLst>
                <a:gd name="textAreaLeft" fmla="*/ 0 w 53640"/>
                <a:gd name="textAreaRight" fmla="*/ 54360 w 53640"/>
                <a:gd name="textAreaTop" fmla="*/ 0 h 69120"/>
                <a:gd name="textAreaBottom" fmla="*/ 69840 h 69120"/>
              </a:gdLst>
              <a:ahLst/>
              <a:cxnLst/>
              <a:rect l="textAreaLeft" t="textAreaTop" r="textAreaRight" b="textAreaBottom"/>
              <a:pathLst>
                <a:path w="31773" h="40841">
                  <a:moveTo>
                    <a:pt x="18137" y="0"/>
                  </a:moveTo>
                  <a:lnTo>
                    <a:pt x="18137" y="27205"/>
                  </a:lnTo>
                  <a:lnTo>
                    <a:pt x="0" y="27205"/>
                  </a:lnTo>
                  <a:lnTo>
                    <a:pt x="0" y="40840"/>
                  </a:lnTo>
                  <a:lnTo>
                    <a:pt x="31772" y="40840"/>
                  </a:lnTo>
                  <a:lnTo>
                    <a:pt x="3177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8" name="Google Shape;7154;p51"/>
            <p:cNvSpPr/>
            <p:nvPr/>
          </p:nvSpPr>
          <p:spPr>
            <a:xfrm>
              <a:off x="5283000" y="32400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7" h="13636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9" name="Google Shape;7155;p51"/>
            <p:cNvSpPr/>
            <p:nvPr/>
          </p:nvSpPr>
          <p:spPr>
            <a:xfrm>
              <a:off x="5306400" y="3263400"/>
              <a:ext cx="69120" cy="92520"/>
            </a:xfrm>
            <a:custGeom>
              <a:avLst/>
              <a:gdLst>
                <a:gd name="textAreaLeft" fmla="*/ 0 w 69120"/>
                <a:gd name="textAreaRight" fmla="*/ 69840 w 69120"/>
                <a:gd name="textAreaTop" fmla="*/ 0 h 92520"/>
                <a:gd name="textAreaBottom" fmla="*/ 93240 h 92520"/>
              </a:gdLst>
              <a:ahLst/>
              <a:cxnLst/>
              <a:rect l="textAreaLeft" t="textAreaTop" r="textAreaRight" b="textAreaBottom"/>
              <a:pathLst>
                <a:path w="40841" h="54443">
                  <a:moveTo>
                    <a:pt x="0" y="0"/>
                  </a:moveTo>
                  <a:lnTo>
                    <a:pt x="0" y="40840"/>
                  </a:lnTo>
                  <a:lnTo>
                    <a:pt x="27238" y="40840"/>
                  </a:lnTo>
                  <a:lnTo>
                    <a:pt x="27238" y="54443"/>
                  </a:lnTo>
                  <a:lnTo>
                    <a:pt x="40840" y="54443"/>
                  </a:lnTo>
                  <a:lnTo>
                    <a:pt x="40840" y="27205"/>
                  </a:lnTo>
                  <a:lnTo>
                    <a:pt x="13603" y="2720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440" bIns="46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0" name="Google Shape;7156;p51"/>
            <p:cNvSpPr/>
            <p:nvPr/>
          </p:nvSpPr>
          <p:spPr>
            <a:xfrm>
              <a:off x="5283000" y="34650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7" h="13603">
                  <a:moveTo>
                    <a:pt x="1" y="0"/>
                  </a:moveTo>
                  <a:lnTo>
                    <a:pt x="1" y="13603"/>
                  </a:lnTo>
                  <a:lnTo>
                    <a:pt x="13636" y="13603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1" name="Google Shape;7157;p51"/>
            <p:cNvSpPr/>
            <p:nvPr/>
          </p:nvSpPr>
          <p:spPr>
            <a:xfrm>
              <a:off x="5065920" y="34650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04" h="13603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2" name="Google Shape;7158;p51"/>
            <p:cNvSpPr/>
            <p:nvPr/>
          </p:nvSpPr>
          <p:spPr>
            <a:xfrm>
              <a:off x="5259960" y="34884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03" h="13636">
                  <a:moveTo>
                    <a:pt x="0" y="1"/>
                  </a:moveTo>
                  <a:lnTo>
                    <a:pt x="0" y="13636"/>
                  </a:lnTo>
                  <a:lnTo>
                    <a:pt x="13603" y="13636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3" name="Google Shape;7159;p51"/>
            <p:cNvSpPr/>
            <p:nvPr/>
          </p:nvSpPr>
          <p:spPr>
            <a:xfrm>
              <a:off x="5329800" y="335628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6" h="13636">
                  <a:moveTo>
                    <a:pt x="1" y="1"/>
                  </a:moveTo>
                  <a:lnTo>
                    <a:pt x="1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4" name="Google Shape;7160;p51"/>
            <p:cNvSpPr/>
            <p:nvPr/>
          </p:nvSpPr>
          <p:spPr>
            <a:xfrm>
              <a:off x="5306400" y="3379680"/>
              <a:ext cx="22680" cy="8460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84600"/>
                <a:gd name="textAreaBottom" fmla="*/ 85320 h 84600"/>
              </a:gdLst>
              <a:ahLst/>
              <a:cxnLst/>
              <a:rect l="textAreaLeft" t="textAreaTop" r="textAreaRight" b="textAreaBottom"/>
              <a:pathLst>
                <a:path w="13603" h="49910">
                  <a:moveTo>
                    <a:pt x="0" y="1"/>
                  </a:moveTo>
                  <a:lnTo>
                    <a:pt x="0" y="49909"/>
                  </a:lnTo>
                  <a:lnTo>
                    <a:pt x="13603" y="49909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5" name="Google Shape;7161;p51"/>
            <p:cNvSpPr/>
            <p:nvPr/>
          </p:nvSpPr>
          <p:spPr>
            <a:xfrm>
              <a:off x="5088960" y="3286440"/>
              <a:ext cx="30240" cy="22680"/>
            </a:xfrm>
            <a:custGeom>
              <a:avLst/>
              <a:gdLst>
                <a:gd name="textAreaLeft" fmla="*/ 0 w 30240"/>
                <a:gd name="textAreaRight" fmla="*/ 30960 w 3024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8170" h="13604">
                  <a:moveTo>
                    <a:pt x="0" y="1"/>
                  </a:moveTo>
                  <a:lnTo>
                    <a:pt x="0" y="13603"/>
                  </a:lnTo>
                  <a:lnTo>
                    <a:pt x="18169" y="13603"/>
                  </a:lnTo>
                  <a:lnTo>
                    <a:pt x="1816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6" name="Google Shape;7162;p51"/>
            <p:cNvSpPr/>
            <p:nvPr/>
          </p:nvSpPr>
          <p:spPr>
            <a:xfrm>
              <a:off x="5065920" y="32634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04" h="13603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7" name="Google Shape;7163;p51"/>
            <p:cNvSpPr/>
            <p:nvPr/>
          </p:nvSpPr>
          <p:spPr>
            <a:xfrm>
              <a:off x="5019120" y="3240000"/>
              <a:ext cx="45720" cy="13104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131040"/>
                <a:gd name="textAreaBottom" fmla="*/ 131760 h 131040"/>
              </a:gdLst>
              <a:ahLst/>
              <a:cxnLst/>
              <a:rect l="textAreaLeft" t="textAreaTop" r="textAreaRight" b="textAreaBottom"/>
              <a:pathLst>
                <a:path w="27238" h="77147">
                  <a:moveTo>
                    <a:pt x="0" y="0"/>
                  </a:moveTo>
                  <a:lnTo>
                    <a:pt x="0" y="77146"/>
                  </a:lnTo>
                  <a:lnTo>
                    <a:pt x="13602" y="77146"/>
                  </a:lnTo>
                  <a:lnTo>
                    <a:pt x="13602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880" bIns="65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8" name="Google Shape;7164;p51"/>
            <p:cNvSpPr/>
            <p:nvPr/>
          </p:nvSpPr>
          <p:spPr>
            <a:xfrm>
              <a:off x="5042520" y="337176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6" h="13636">
                  <a:moveTo>
                    <a:pt x="0" y="0"/>
                  </a:moveTo>
                  <a:lnTo>
                    <a:pt x="0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9" name="Google Shape;7165;p51"/>
            <p:cNvSpPr/>
            <p:nvPr/>
          </p:nvSpPr>
          <p:spPr>
            <a:xfrm>
              <a:off x="5065920" y="339516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04" h="13603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740" name="Google Shape;7166;p51"/>
          <p:cNvGrpSpPr/>
          <p:nvPr/>
        </p:nvGrpSpPr>
        <p:grpSpPr>
          <a:xfrm>
            <a:off x="4463280" y="3177720"/>
            <a:ext cx="216720" cy="356400"/>
            <a:chOff x="4463280" y="3177720"/>
            <a:chExt cx="216720" cy="356400"/>
          </a:xfrm>
        </p:grpSpPr>
        <p:sp>
          <p:nvSpPr>
            <p:cNvPr id="6741" name="Google Shape;7167;p51"/>
            <p:cNvSpPr/>
            <p:nvPr/>
          </p:nvSpPr>
          <p:spPr>
            <a:xfrm>
              <a:off x="4463280" y="3177720"/>
              <a:ext cx="216720" cy="356400"/>
            </a:xfrm>
            <a:custGeom>
              <a:avLst/>
              <a:gdLst>
                <a:gd name="textAreaLeft" fmla="*/ 0 w 216720"/>
                <a:gd name="textAreaRight" fmla="*/ 217440 w 216720"/>
                <a:gd name="textAreaTop" fmla="*/ 0 h 356400"/>
                <a:gd name="textAreaBottom" fmla="*/ 357120 h 356400"/>
              </a:gdLst>
              <a:ahLst/>
              <a:cxnLst/>
              <a:rect l="textAreaLeft" t="textAreaTop" r="textAreaRight" b="textAreaBottom"/>
              <a:pathLst>
                <a:path w="127088" h="208768">
                  <a:moveTo>
                    <a:pt x="54475" y="0"/>
                  </a:moveTo>
                  <a:lnTo>
                    <a:pt x="54475" y="13602"/>
                  </a:lnTo>
                  <a:lnTo>
                    <a:pt x="40840" y="13602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68078"/>
                  </a:lnTo>
                  <a:lnTo>
                    <a:pt x="0" y="68078"/>
                  </a:lnTo>
                  <a:lnTo>
                    <a:pt x="0" y="117986"/>
                  </a:lnTo>
                  <a:lnTo>
                    <a:pt x="27238" y="117986"/>
                  </a:lnTo>
                  <a:lnTo>
                    <a:pt x="27238" y="208767"/>
                  </a:lnTo>
                  <a:lnTo>
                    <a:pt x="81713" y="208767"/>
                  </a:lnTo>
                  <a:lnTo>
                    <a:pt x="81713" y="117986"/>
                  </a:lnTo>
                  <a:lnTo>
                    <a:pt x="108918" y="117986"/>
                  </a:lnTo>
                  <a:lnTo>
                    <a:pt x="108918" y="68078"/>
                  </a:lnTo>
                  <a:lnTo>
                    <a:pt x="81713" y="68078"/>
                  </a:lnTo>
                  <a:lnTo>
                    <a:pt x="81713" y="49908"/>
                  </a:lnTo>
                  <a:lnTo>
                    <a:pt x="127087" y="49908"/>
                  </a:lnTo>
                  <a:lnTo>
                    <a:pt x="127087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2" name="Google Shape;7168;p51"/>
            <p:cNvSpPr/>
            <p:nvPr/>
          </p:nvSpPr>
          <p:spPr>
            <a:xfrm>
              <a:off x="4510080" y="3177720"/>
              <a:ext cx="69120" cy="69120"/>
            </a:xfrm>
            <a:custGeom>
              <a:avLst/>
              <a:gdLst>
                <a:gd name="textAreaLeft" fmla="*/ 0 w 69120"/>
                <a:gd name="textAreaRight" fmla="*/ 69840 w 69120"/>
                <a:gd name="textAreaTop" fmla="*/ 0 h 69120"/>
                <a:gd name="textAreaBottom" fmla="*/ 69840 h 69120"/>
              </a:gdLst>
              <a:ahLst/>
              <a:cxnLst/>
              <a:rect l="textAreaLeft" t="textAreaTop" r="textAreaRight" b="textAreaBottom"/>
              <a:pathLst>
                <a:path w="40841" h="40841">
                  <a:moveTo>
                    <a:pt x="27238" y="0"/>
                  </a:moveTo>
                  <a:lnTo>
                    <a:pt x="27238" y="13602"/>
                  </a:lnTo>
                  <a:lnTo>
                    <a:pt x="13603" y="13602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40840"/>
                  </a:lnTo>
                  <a:lnTo>
                    <a:pt x="27238" y="40840"/>
                  </a:lnTo>
                  <a:lnTo>
                    <a:pt x="27238" y="27238"/>
                  </a:lnTo>
                  <a:lnTo>
                    <a:pt x="40841" y="27238"/>
                  </a:lnTo>
                  <a:lnTo>
                    <a:pt x="40841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3" name="Google Shape;7169;p51"/>
            <p:cNvSpPr/>
            <p:nvPr/>
          </p:nvSpPr>
          <p:spPr>
            <a:xfrm>
              <a:off x="4556520" y="3177720"/>
              <a:ext cx="123480" cy="84600"/>
            </a:xfrm>
            <a:custGeom>
              <a:avLst/>
              <a:gdLst>
                <a:gd name="textAreaLeft" fmla="*/ 0 w 123480"/>
                <a:gd name="textAreaRight" fmla="*/ 124200 w 123480"/>
                <a:gd name="textAreaTop" fmla="*/ 0 h 84600"/>
                <a:gd name="textAreaBottom" fmla="*/ 85320 h 84600"/>
              </a:gdLst>
              <a:ahLst/>
              <a:cxnLst/>
              <a:rect l="textAreaLeft" t="textAreaTop" r="textAreaRight" b="textAreaBottom"/>
              <a:pathLst>
                <a:path w="72613" h="49909">
                  <a:moveTo>
                    <a:pt x="0" y="0"/>
                  </a:moveTo>
                  <a:lnTo>
                    <a:pt x="0" y="13602"/>
                  </a:lnTo>
                  <a:lnTo>
                    <a:pt x="58977" y="13602"/>
                  </a:lnTo>
                  <a:lnTo>
                    <a:pt x="58977" y="36306"/>
                  </a:lnTo>
                  <a:lnTo>
                    <a:pt x="27238" y="36306"/>
                  </a:lnTo>
                  <a:lnTo>
                    <a:pt x="27238" y="49908"/>
                  </a:lnTo>
                  <a:lnTo>
                    <a:pt x="72612" y="49908"/>
                  </a:lnTo>
                  <a:lnTo>
                    <a:pt x="7261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4" name="Google Shape;7170;p51"/>
            <p:cNvSpPr/>
            <p:nvPr/>
          </p:nvSpPr>
          <p:spPr>
            <a:xfrm>
              <a:off x="4533120" y="320112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6" h="13636">
                  <a:moveTo>
                    <a:pt x="0" y="0"/>
                  </a:moveTo>
                  <a:lnTo>
                    <a:pt x="0" y="13636"/>
                  </a:lnTo>
                  <a:lnTo>
                    <a:pt x="13635" y="13636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5" name="Google Shape;7171;p51"/>
            <p:cNvSpPr/>
            <p:nvPr/>
          </p:nvSpPr>
          <p:spPr>
            <a:xfrm>
              <a:off x="4463280" y="3224520"/>
              <a:ext cx="185400" cy="309600"/>
            </a:xfrm>
            <a:custGeom>
              <a:avLst/>
              <a:gdLst>
                <a:gd name="textAreaLeft" fmla="*/ 0 w 185400"/>
                <a:gd name="textAreaRight" fmla="*/ 186120 w 185400"/>
                <a:gd name="textAreaTop" fmla="*/ 0 h 309600"/>
                <a:gd name="textAreaBottom" fmla="*/ 310320 h 309600"/>
              </a:gdLst>
              <a:ahLst/>
              <a:cxnLst/>
              <a:rect l="textAreaLeft" t="textAreaTop" r="textAreaRight" b="textAreaBottom"/>
              <a:pathLst>
                <a:path w="108918" h="181531">
                  <a:moveTo>
                    <a:pt x="27238" y="1"/>
                  </a:moveTo>
                  <a:lnTo>
                    <a:pt x="27238" y="40841"/>
                  </a:lnTo>
                  <a:lnTo>
                    <a:pt x="0" y="40841"/>
                  </a:lnTo>
                  <a:lnTo>
                    <a:pt x="0" y="90749"/>
                  </a:lnTo>
                  <a:lnTo>
                    <a:pt x="27238" y="90749"/>
                  </a:lnTo>
                  <a:lnTo>
                    <a:pt x="27238" y="181530"/>
                  </a:lnTo>
                  <a:lnTo>
                    <a:pt x="81713" y="181530"/>
                  </a:lnTo>
                  <a:lnTo>
                    <a:pt x="81713" y="90749"/>
                  </a:lnTo>
                  <a:lnTo>
                    <a:pt x="108918" y="90749"/>
                  </a:lnTo>
                  <a:lnTo>
                    <a:pt x="108918" y="40841"/>
                  </a:lnTo>
                  <a:lnTo>
                    <a:pt x="81713" y="40841"/>
                  </a:lnTo>
                  <a:lnTo>
                    <a:pt x="81713" y="22671"/>
                  </a:lnTo>
                  <a:lnTo>
                    <a:pt x="68078" y="22671"/>
                  </a:lnTo>
                  <a:lnTo>
                    <a:pt x="68078" y="54443"/>
                  </a:lnTo>
                  <a:lnTo>
                    <a:pt x="95315" y="54443"/>
                  </a:lnTo>
                  <a:lnTo>
                    <a:pt x="95315" y="77147"/>
                  </a:lnTo>
                  <a:lnTo>
                    <a:pt x="68078" y="77147"/>
                  </a:lnTo>
                  <a:lnTo>
                    <a:pt x="68078" y="167928"/>
                  </a:lnTo>
                  <a:lnTo>
                    <a:pt x="40840" y="167928"/>
                  </a:lnTo>
                  <a:lnTo>
                    <a:pt x="40840" y="77147"/>
                  </a:lnTo>
                  <a:lnTo>
                    <a:pt x="13635" y="77147"/>
                  </a:lnTo>
                  <a:lnTo>
                    <a:pt x="13635" y="54443"/>
                  </a:lnTo>
                  <a:lnTo>
                    <a:pt x="40840" y="54443"/>
                  </a:lnTo>
                  <a:lnTo>
                    <a:pt x="40840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746" name="Google Shape;7172;p51"/>
          <p:cNvGrpSpPr/>
          <p:nvPr/>
        </p:nvGrpSpPr>
        <p:grpSpPr>
          <a:xfrm>
            <a:off x="3767760" y="3177720"/>
            <a:ext cx="356400" cy="356400"/>
            <a:chOff x="3767760" y="3177720"/>
            <a:chExt cx="356400" cy="356400"/>
          </a:xfrm>
        </p:grpSpPr>
        <p:sp>
          <p:nvSpPr>
            <p:cNvPr id="6747" name="Google Shape;7173;p51"/>
            <p:cNvSpPr/>
            <p:nvPr/>
          </p:nvSpPr>
          <p:spPr>
            <a:xfrm>
              <a:off x="3767760" y="3294360"/>
              <a:ext cx="92520" cy="239760"/>
            </a:xfrm>
            <a:custGeom>
              <a:avLst/>
              <a:gdLst>
                <a:gd name="textAreaLeft" fmla="*/ 0 w 92520"/>
                <a:gd name="textAreaRight" fmla="*/ 93240 w 92520"/>
                <a:gd name="textAreaTop" fmla="*/ 0 h 239760"/>
                <a:gd name="textAreaBottom" fmla="*/ 240480 h 239760"/>
              </a:gdLst>
              <a:ahLst/>
              <a:cxnLst/>
              <a:rect l="textAreaLeft" t="textAreaTop" r="textAreaRight" b="textAreaBottom"/>
              <a:pathLst>
                <a:path w="54476" h="140691"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8" name="Google Shape;7174;p51"/>
            <p:cNvSpPr/>
            <p:nvPr/>
          </p:nvSpPr>
          <p:spPr>
            <a:xfrm>
              <a:off x="3767760" y="3177720"/>
              <a:ext cx="92520" cy="92520"/>
            </a:xfrm>
            <a:custGeom>
              <a:avLst/>
              <a:gdLst>
                <a:gd name="textAreaLeft" fmla="*/ 0 w 92520"/>
                <a:gd name="textAreaRight" fmla="*/ 93240 w 92520"/>
                <a:gd name="textAreaTop" fmla="*/ 0 h 92520"/>
                <a:gd name="textAreaBottom" fmla="*/ 93240 h 92520"/>
              </a:gdLst>
              <a:ahLst/>
              <a:cxnLst/>
              <a:rect l="textAreaLeft" t="textAreaTop" r="textAreaRight" b="textAreaBottom"/>
              <a:pathLst>
                <a:path w="54476" h="54476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40840"/>
                  </a:lnTo>
                  <a:lnTo>
                    <a:pt x="13602" y="40840"/>
                  </a:lnTo>
                  <a:lnTo>
                    <a:pt x="13602" y="54475"/>
                  </a:lnTo>
                  <a:lnTo>
                    <a:pt x="40840" y="54475"/>
                  </a:lnTo>
                  <a:lnTo>
                    <a:pt x="40840" y="40840"/>
                  </a:lnTo>
                  <a:lnTo>
                    <a:pt x="54475" y="40840"/>
                  </a:lnTo>
                  <a:lnTo>
                    <a:pt x="54475" y="13602"/>
                  </a:lnTo>
                  <a:lnTo>
                    <a:pt x="40840" y="13602"/>
                  </a:lnTo>
                  <a:lnTo>
                    <a:pt x="4084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440" bIns="46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9" name="Google Shape;7175;p51"/>
            <p:cNvSpPr/>
            <p:nvPr/>
          </p:nvSpPr>
          <p:spPr>
            <a:xfrm>
              <a:off x="3891960" y="3294360"/>
              <a:ext cx="232200" cy="239760"/>
            </a:xfrm>
            <a:custGeom>
              <a:avLst/>
              <a:gdLst>
                <a:gd name="textAreaLeft" fmla="*/ 0 w 232200"/>
                <a:gd name="textAreaRight" fmla="*/ 232920 w 232200"/>
                <a:gd name="textAreaTop" fmla="*/ 0 h 239760"/>
                <a:gd name="textAreaBottom" fmla="*/ 240480 h 239760"/>
              </a:gdLst>
              <a:ahLst/>
              <a:cxnLst/>
              <a:rect l="textAreaLeft" t="textAreaTop" r="textAreaRight" b="textAreaBottom"/>
              <a:pathLst>
                <a:path w="136157" h="140691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86248" y="54476"/>
                  </a:lnTo>
                  <a:lnTo>
                    <a:pt x="86248" y="140690"/>
                  </a:lnTo>
                  <a:lnTo>
                    <a:pt x="136156" y="140690"/>
                  </a:lnTo>
                  <a:lnTo>
                    <a:pt x="136156" y="27238"/>
                  </a:lnTo>
                  <a:lnTo>
                    <a:pt x="122554" y="27238"/>
                  </a:lnTo>
                  <a:lnTo>
                    <a:pt x="122554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0" name="Google Shape;7176;p51"/>
            <p:cNvSpPr/>
            <p:nvPr/>
          </p:nvSpPr>
          <p:spPr>
            <a:xfrm>
              <a:off x="3767760" y="317772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27238" h="27238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27238"/>
                  </a:lnTo>
                  <a:lnTo>
                    <a:pt x="27238" y="27238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1" name="Google Shape;7177;p51"/>
            <p:cNvSpPr/>
            <p:nvPr/>
          </p:nvSpPr>
          <p:spPr>
            <a:xfrm>
              <a:off x="3953880" y="329436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27239" h="27239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2" name="Google Shape;7178;p51"/>
            <p:cNvSpPr/>
            <p:nvPr/>
          </p:nvSpPr>
          <p:spPr>
            <a:xfrm>
              <a:off x="3891960" y="329436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27239" h="27239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3" name="Google Shape;7179;p51"/>
            <p:cNvSpPr/>
            <p:nvPr/>
          </p:nvSpPr>
          <p:spPr>
            <a:xfrm>
              <a:off x="3767760" y="329436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27238" h="27239">
                  <a:moveTo>
                    <a:pt x="0" y="1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4" name="Google Shape;7180;p51"/>
            <p:cNvSpPr/>
            <p:nvPr/>
          </p:nvSpPr>
          <p:spPr>
            <a:xfrm>
              <a:off x="3891960" y="3294360"/>
              <a:ext cx="185400" cy="239760"/>
            </a:xfrm>
            <a:custGeom>
              <a:avLst/>
              <a:gdLst>
                <a:gd name="textAreaLeft" fmla="*/ 0 w 185400"/>
                <a:gd name="textAreaRight" fmla="*/ 186120 w 185400"/>
                <a:gd name="textAreaTop" fmla="*/ 0 h 239760"/>
                <a:gd name="textAreaBottom" fmla="*/ 240480 h 239760"/>
              </a:gdLst>
              <a:ahLst/>
              <a:cxnLst/>
              <a:rect l="textAreaLeft" t="textAreaTop" r="textAreaRight" b="textAreaBottom"/>
              <a:pathLst>
                <a:path w="108919" h="140691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36307" y="54476"/>
                  </a:lnTo>
                  <a:lnTo>
                    <a:pt x="36307" y="127088"/>
                  </a:lnTo>
                  <a:lnTo>
                    <a:pt x="13603" y="127088"/>
                  </a:lnTo>
                  <a:lnTo>
                    <a:pt x="13603" y="13603"/>
                  </a:lnTo>
                  <a:lnTo>
                    <a:pt x="36307" y="13603"/>
                  </a:lnTo>
                  <a:lnTo>
                    <a:pt x="36307" y="27238"/>
                  </a:lnTo>
                  <a:lnTo>
                    <a:pt x="49942" y="27238"/>
                  </a:lnTo>
                  <a:lnTo>
                    <a:pt x="49942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5" name="Google Shape;7181;p51"/>
            <p:cNvSpPr/>
            <p:nvPr/>
          </p:nvSpPr>
          <p:spPr>
            <a:xfrm>
              <a:off x="4039200" y="3340800"/>
              <a:ext cx="84600" cy="193320"/>
            </a:xfrm>
            <a:custGeom>
              <a:avLst/>
              <a:gdLst>
                <a:gd name="textAreaLeft" fmla="*/ 0 w 84600"/>
                <a:gd name="textAreaRight" fmla="*/ 85320 w 84600"/>
                <a:gd name="textAreaTop" fmla="*/ 0 h 193320"/>
                <a:gd name="textAreaBottom" fmla="*/ 194040 h 193320"/>
              </a:gdLst>
              <a:ahLst/>
              <a:cxnLst/>
              <a:rect l="textAreaLeft" t="textAreaTop" r="textAreaRight" b="textAreaBottom"/>
              <a:pathLst>
                <a:path w="49910" h="113453">
                  <a:moveTo>
                    <a:pt x="36307" y="0"/>
                  </a:moveTo>
                  <a:lnTo>
                    <a:pt x="36307" y="99850"/>
                  </a:lnTo>
                  <a:lnTo>
                    <a:pt x="13603" y="99850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113452"/>
                  </a:lnTo>
                  <a:lnTo>
                    <a:pt x="49909" y="113452"/>
                  </a:lnTo>
                  <a:lnTo>
                    <a:pt x="49909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6" name="Google Shape;7182;p51"/>
            <p:cNvSpPr/>
            <p:nvPr/>
          </p:nvSpPr>
          <p:spPr>
            <a:xfrm>
              <a:off x="3767760" y="3294360"/>
              <a:ext cx="92520" cy="239760"/>
            </a:xfrm>
            <a:custGeom>
              <a:avLst/>
              <a:gdLst>
                <a:gd name="textAreaLeft" fmla="*/ 0 w 92520"/>
                <a:gd name="textAreaRight" fmla="*/ 93240 w 92520"/>
                <a:gd name="textAreaTop" fmla="*/ 0 h 239760"/>
                <a:gd name="textAreaBottom" fmla="*/ 240480 h 239760"/>
              </a:gdLst>
              <a:ahLst/>
              <a:cxnLst/>
              <a:rect l="textAreaLeft" t="textAreaTop" r="textAreaRight" b="textAreaBottom"/>
              <a:pathLst>
                <a:path w="54476" h="140691">
                  <a:moveTo>
                    <a:pt x="40840" y="13603"/>
                  </a:moveTo>
                  <a:lnTo>
                    <a:pt x="40840" y="127088"/>
                  </a:lnTo>
                  <a:lnTo>
                    <a:pt x="13602" y="127088"/>
                  </a:lnTo>
                  <a:lnTo>
                    <a:pt x="13602" y="13603"/>
                  </a:lnTo>
                  <a:close/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7" name="Google Shape;7183;p51"/>
            <p:cNvSpPr/>
            <p:nvPr/>
          </p:nvSpPr>
          <p:spPr>
            <a:xfrm>
              <a:off x="3790800" y="3177720"/>
              <a:ext cx="45720" cy="2268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27239" h="13603">
                  <a:moveTo>
                    <a:pt x="0" y="0"/>
                  </a:moveTo>
                  <a:lnTo>
                    <a:pt x="0" y="13602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8" name="Google Shape;7184;p51"/>
            <p:cNvSpPr/>
            <p:nvPr/>
          </p:nvSpPr>
          <p:spPr>
            <a:xfrm>
              <a:off x="3790800" y="3247560"/>
              <a:ext cx="45720" cy="2268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27239" h="13636">
                  <a:moveTo>
                    <a:pt x="0" y="0"/>
                  </a:moveTo>
                  <a:lnTo>
                    <a:pt x="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9" name="Google Shape;7185;p51"/>
            <p:cNvSpPr/>
            <p:nvPr/>
          </p:nvSpPr>
          <p:spPr>
            <a:xfrm>
              <a:off x="3767760" y="3201120"/>
              <a:ext cx="22680" cy="4572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13603" h="27239">
                  <a:moveTo>
                    <a:pt x="0" y="0"/>
                  </a:moveTo>
                  <a:lnTo>
                    <a:pt x="0" y="27238"/>
                  </a:lnTo>
                  <a:lnTo>
                    <a:pt x="13602" y="27238"/>
                  </a:lnTo>
                  <a:lnTo>
                    <a:pt x="1360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60" name="Google Shape;7186;p51"/>
            <p:cNvSpPr/>
            <p:nvPr/>
          </p:nvSpPr>
          <p:spPr>
            <a:xfrm>
              <a:off x="3837600" y="3201120"/>
              <a:ext cx="22680" cy="4572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13636" h="27239">
                  <a:moveTo>
                    <a:pt x="0" y="0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61" name="Google Shape;7187;p51"/>
            <p:cNvSpPr/>
            <p:nvPr/>
          </p:nvSpPr>
          <p:spPr>
            <a:xfrm>
              <a:off x="4078080" y="3317400"/>
              <a:ext cx="22680" cy="22680"/>
            </a:xfrm>
            <a:custGeom>
              <a:avLst/>
              <a:gdLst>
                <a:gd name="textAreaLeft" fmla="*/ 0 w 22680"/>
                <a:gd name="textAreaRight" fmla="*/ 23400 w 2268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13636" h="13636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62" name="Google Shape;7188;p51"/>
            <p:cNvSpPr/>
            <p:nvPr/>
          </p:nvSpPr>
          <p:spPr>
            <a:xfrm>
              <a:off x="3977280" y="3364200"/>
              <a:ext cx="61200" cy="22680"/>
            </a:xfrm>
            <a:custGeom>
              <a:avLst/>
              <a:gdLst>
                <a:gd name="textAreaLeft" fmla="*/ 0 w 61200"/>
                <a:gd name="textAreaRight" fmla="*/ 61920 w 61200"/>
                <a:gd name="textAreaTop" fmla="*/ 0 h 22680"/>
                <a:gd name="textAreaBottom" fmla="*/ 23400 h 22680"/>
              </a:gdLst>
              <a:ahLst/>
              <a:cxnLst/>
              <a:rect l="textAreaLeft" t="textAreaTop" r="textAreaRight" b="textAreaBottom"/>
              <a:pathLst>
                <a:path w="36307" h="13636">
                  <a:moveTo>
                    <a:pt x="1" y="1"/>
                  </a:moveTo>
                  <a:lnTo>
                    <a:pt x="1" y="13636"/>
                  </a:lnTo>
                  <a:lnTo>
                    <a:pt x="36307" y="13636"/>
                  </a:lnTo>
                  <a:lnTo>
                    <a:pt x="3630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1520" bIns="115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6763" name="" descr=""/>
          <p:cNvPicPr/>
          <p:nvPr/>
        </p:nvPicPr>
        <p:blipFill>
          <a:blip r:embed="rId1"/>
          <a:stretch/>
        </p:blipFill>
        <p:spPr>
          <a:xfrm>
            <a:off x="2648160" y="3752640"/>
            <a:ext cx="3752280" cy="4564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6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Съдържание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567" name="Google Shape;5601;p31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5568" name="Google Shape;5602;p31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9" name="Google Shape;5603;p31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0" name="Google Shape;5604;p31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1" name="Google Shape;5605;p31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572" name="Google Shape;5606;p31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5573" name="Google Shape;5607;p31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4" name="Google Shape;5608;p31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5" name="Google Shape;5609;p31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6" name="Google Shape;5610;p31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577" name="PlaceHolder 2"/>
          <p:cNvSpPr>
            <a:spLocks noGrp="1"/>
          </p:cNvSpPr>
          <p:nvPr>
            <p:ph type="title"/>
          </p:nvPr>
        </p:nvSpPr>
        <p:spPr>
          <a:xfrm>
            <a:off x="1148400" y="139752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Идея и Цел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78" name="PlaceHolder 3"/>
          <p:cNvSpPr>
            <a:spLocks noGrp="1"/>
          </p:cNvSpPr>
          <p:nvPr>
            <p:ph type="subTitle"/>
          </p:nvPr>
        </p:nvSpPr>
        <p:spPr>
          <a:xfrm>
            <a:off x="1148400" y="165744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Да направя игра за развлечение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79" name="PlaceHolder 4"/>
          <p:cNvSpPr>
            <a:spLocks noGrp="1"/>
          </p:cNvSpPr>
          <p:nvPr>
            <p:ph type="title"/>
          </p:nvPr>
        </p:nvSpPr>
        <p:spPr>
          <a:xfrm>
            <a:off x="1148400" y="256896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Потребители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0" name="PlaceHolder 5"/>
          <p:cNvSpPr>
            <a:spLocks noGrp="1"/>
          </p:cNvSpPr>
          <p:nvPr>
            <p:ph type="subTitle"/>
          </p:nvPr>
        </p:nvSpPr>
        <p:spPr>
          <a:xfrm>
            <a:off x="1148400" y="282888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Широка аудитория, геймъри, баба ти, дядо ти, майка ти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1" name="PlaceHolder 6"/>
          <p:cNvSpPr>
            <a:spLocks noGrp="1"/>
          </p:cNvSpPr>
          <p:nvPr>
            <p:ph type="title"/>
          </p:nvPr>
        </p:nvSpPr>
        <p:spPr>
          <a:xfrm>
            <a:off x="4906800" y="139752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Основни</a:t>
            </a:r>
            <a:br>
              <a:rPr sz="1600"/>
            </a:b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Функции (MVP)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2" name="PlaceHolder 7"/>
          <p:cNvSpPr>
            <a:spLocks noGrp="1"/>
          </p:cNvSpPr>
          <p:nvPr>
            <p:ph type="subTitle"/>
          </p:nvPr>
        </p:nvSpPr>
        <p:spPr>
          <a:xfrm>
            <a:off x="4906800" y="165744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Програмата функционира чрез...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3" name="PlaceHolder 8"/>
          <p:cNvSpPr>
            <a:spLocks noGrp="1"/>
          </p:cNvSpPr>
          <p:nvPr>
            <p:ph type="title"/>
          </p:nvPr>
        </p:nvSpPr>
        <p:spPr>
          <a:xfrm>
            <a:off x="5257800" y="2514600"/>
            <a:ext cx="2737080" cy="445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Технологичен Стек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4" name="PlaceHolder 9"/>
          <p:cNvSpPr>
            <a:spLocks noGrp="1"/>
          </p:cNvSpPr>
          <p:nvPr>
            <p:ph type="subTitle"/>
          </p:nvPr>
        </p:nvSpPr>
        <p:spPr>
          <a:xfrm>
            <a:off x="4906800" y="282888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Java, Java library, Scene Builder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5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1000"/>
                                        <p:tgtEl>
                                          <p:spTgt spid="5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1000"/>
                                        <p:tgtEl>
                                          <p:spTgt spid="5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1000"/>
                                        <p:tgtEl>
                                          <p:spTgt spid="5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1000"/>
                                        <p:tgtEl>
                                          <p:spTgt spid="5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6" dur="1000"/>
                                        <p:tgtEl>
                                          <p:spTgt spid="5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1000"/>
                                        <p:tgtEl>
                                          <p:spTgt spid="5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" dur="1000"/>
                                        <p:tgtEl>
                                          <p:spTgt spid="5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5" name="PlaceHolder 1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01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86" name="PlaceHolder 2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Идея и цел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587" name="Google Shape;5628;p32"/>
          <p:cNvGrpSpPr/>
          <p:nvPr/>
        </p:nvGrpSpPr>
        <p:grpSpPr>
          <a:xfrm>
            <a:off x="8029080" y="154080"/>
            <a:ext cx="263520" cy="225720"/>
            <a:chOff x="8029080" y="154080"/>
            <a:chExt cx="263520" cy="225720"/>
          </a:xfrm>
        </p:grpSpPr>
        <p:sp>
          <p:nvSpPr>
            <p:cNvPr id="5588" name="Google Shape;5629;p32"/>
            <p:cNvSpPr/>
            <p:nvPr/>
          </p:nvSpPr>
          <p:spPr>
            <a:xfrm>
              <a:off x="80668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89" name="Google Shape;5630;p32"/>
            <p:cNvSpPr/>
            <p:nvPr/>
          </p:nvSpPr>
          <p:spPr>
            <a:xfrm>
              <a:off x="81046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0" name="Google Shape;5631;p32"/>
            <p:cNvSpPr/>
            <p:nvPr/>
          </p:nvSpPr>
          <p:spPr>
            <a:xfrm>
              <a:off x="81802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1" name="Google Shape;5632;p32"/>
            <p:cNvSpPr/>
            <p:nvPr/>
          </p:nvSpPr>
          <p:spPr>
            <a:xfrm>
              <a:off x="82177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2" name="Google Shape;5633;p32"/>
            <p:cNvSpPr/>
            <p:nvPr/>
          </p:nvSpPr>
          <p:spPr>
            <a:xfrm>
              <a:off x="80290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3" name="Google Shape;5634;p32"/>
            <p:cNvSpPr/>
            <p:nvPr/>
          </p:nvSpPr>
          <p:spPr>
            <a:xfrm>
              <a:off x="80668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4" name="Google Shape;5635;p32"/>
            <p:cNvSpPr/>
            <p:nvPr/>
          </p:nvSpPr>
          <p:spPr>
            <a:xfrm>
              <a:off x="81046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5" name="Google Shape;5636;p32"/>
            <p:cNvSpPr/>
            <p:nvPr/>
          </p:nvSpPr>
          <p:spPr>
            <a:xfrm>
              <a:off x="81424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6" name="Google Shape;5637;p32"/>
            <p:cNvSpPr/>
            <p:nvPr/>
          </p:nvSpPr>
          <p:spPr>
            <a:xfrm>
              <a:off x="8179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7" name="Google Shape;5638;p32"/>
            <p:cNvSpPr/>
            <p:nvPr/>
          </p:nvSpPr>
          <p:spPr>
            <a:xfrm>
              <a:off x="82177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8" name="Google Shape;5639;p32"/>
            <p:cNvSpPr/>
            <p:nvPr/>
          </p:nvSpPr>
          <p:spPr>
            <a:xfrm>
              <a:off x="82555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9" name="Google Shape;5640;p32"/>
            <p:cNvSpPr/>
            <p:nvPr/>
          </p:nvSpPr>
          <p:spPr>
            <a:xfrm>
              <a:off x="80290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0" name="Google Shape;5641;p32"/>
            <p:cNvSpPr/>
            <p:nvPr/>
          </p:nvSpPr>
          <p:spPr>
            <a:xfrm>
              <a:off x="80668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1" name="Google Shape;5642;p32"/>
            <p:cNvSpPr/>
            <p:nvPr/>
          </p:nvSpPr>
          <p:spPr>
            <a:xfrm>
              <a:off x="81046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2" name="Google Shape;5643;p32"/>
            <p:cNvSpPr/>
            <p:nvPr/>
          </p:nvSpPr>
          <p:spPr>
            <a:xfrm>
              <a:off x="81424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3" name="Google Shape;5644;p32"/>
            <p:cNvSpPr/>
            <p:nvPr/>
          </p:nvSpPr>
          <p:spPr>
            <a:xfrm>
              <a:off x="8179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4" name="Google Shape;5645;p32"/>
            <p:cNvSpPr/>
            <p:nvPr/>
          </p:nvSpPr>
          <p:spPr>
            <a:xfrm>
              <a:off x="82177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5" name="Google Shape;5646;p32"/>
            <p:cNvSpPr/>
            <p:nvPr/>
          </p:nvSpPr>
          <p:spPr>
            <a:xfrm>
              <a:off x="82555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6" name="Google Shape;5647;p32"/>
            <p:cNvSpPr/>
            <p:nvPr/>
          </p:nvSpPr>
          <p:spPr>
            <a:xfrm>
              <a:off x="80668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7" name="Google Shape;5648;p32"/>
            <p:cNvSpPr/>
            <p:nvPr/>
          </p:nvSpPr>
          <p:spPr>
            <a:xfrm>
              <a:off x="81046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8" name="Google Shape;5649;p32"/>
            <p:cNvSpPr/>
            <p:nvPr/>
          </p:nvSpPr>
          <p:spPr>
            <a:xfrm>
              <a:off x="81424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9" name="Google Shape;5650;p32"/>
            <p:cNvSpPr/>
            <p:nvPr/>
          </p:nvSpPr>
          <p:spPr>
            <a:xfrm>
              <a:off x="81802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0" name="Google Shape;5651;p32"/>
            <p:cNvSpPr/>
            <p:nvPr/>
          </p:nvSpPr>
          <p:spPr>
            <a:xfrm>
              <a:off x="82177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1" name="Google Shape;5652;p32"/>
            <p:cNvSpPr/>
            <p:nvPr/>
          </p:nvSpPr>
          <p:spPr>
            <a:xfrm>
              <a:off x="81046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2" name="Google Shape;5653;p32"/>
            <p:cNvSpPr/>
            <p:nvPr/>
          </p:nvSpPr>
          <p:spPr>
            <a:xfrm>
              <a:off x="81424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3" name="Google Shape;5654;p32"/>
            <p:cNvSpPr/>
            <p:nvPr/>
          </p:nvSpPr>
          <p:spPr>
            <a:xfrm>
              <a:off x="81802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4" name="Google Shape;5655;p32"/>
            <p:cNvSpPr/>
            <p:nvPr/>
          </p:nvSpPr>
          <p:spPr>
            <a:xfrm>
              <a:off x="814248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615" name="Google Shape;5656;p32"/>
          <p:cNvGrpSpPr/>
          <p:nvPr/>
        </p:nvGrpSpPr>
        <p:grpSpPr>
          <a:xfrm>
            <a:off x="8365320" y="154080"/>
            <a:ext cx="263520" cy="225720"/>
            <a:chOff x="8365320" y="154080"/>
            <a:chExt cx="263520" cy="225720"/>
          </a:xfrm>
        </p:grpSpPr>
        <p:sp>
          <p:nvSpPr>
            <p:cNvPr id="5616" name="Google Shape;5657;p32"/>
            <p:cNvSpPr/>
            <p:nvPr/>
          </p:nvSpPr>
          <p:spPr>
            <a:xfrm>
              <a:off x="84031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7" name="Google Shape;5658;p32"/>
            <p:cNvSpPr/>
            <p:nvPr/>
          </p:nvSpPr>
          <p:spPr>
            <a:xfrm>
              <a:off x="84409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8" name="Google Shape;5659;p32"/>
            <p:cNvSpPr/>
            <p:nvPr/>
          </p:nvSpPr>
          <p:spPr>
            <a:xfrm>
              <a:off x="85161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9" name="Google Shape;5660;p32"/>
            <p:cNvSpPr/>
            <p:nvPr/>
          </p:nvSpPr>
          <p:spPr>
            <a:xfrm>
              <a:off x="85539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0" name="Google Shape;5661;p32"/>
            <p:cNvSpPr/>
            <p:nvPr/>
          </p:nvSpPr>
          <p:spPr>
            <a:xfrm>
              <a:off x="83653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1" name="Google Shape;5662;p32"/>
            <p:cNvSpPr/>
            <p:nvPr/>
          </p:nvSpPr>
          <p:spPr>
            <a:xfrm>
              <a:off x="84031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2" name="Google Shape;5663;p32"/>
            <p:cNvSpPr/>
            <p:nvPr/>
          </p:nvSpPr>
          <p:spPr>
            <a:xfrm>
              <a:off x="8440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3" name="Google Shape;5664;p32"/>
            <p:cNvSpPr/>
            <p:nvPr/>
          </p:nvSpPr>
          <p:spPr>
            <a:xfrm>
              <a:off x="84783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4" name="Google Shape;5665;p32"/>
            <p:cNvSpPr/>
            <p:nvPr/>
          </p:nvSpPr>
          <p:spPr>
            <a:xfrm>
              <a:off x="85161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5" name="Google Shape;5666;p32"/>
            <p:cNvSpPr/>
            <p:nvPr/>
          </p:nvSpPr>
          <p:spPr>
            <a:xfrm>
              <a:off x="85539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6" name="Google Shape;5667;p32"/>
            <p:cNvSpPr/>
            <p:nvPr/>
          </p:nvSpPr>
          <p:spPr>
            <a:xfrm>
              <a:off x="85917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7" name="Google Shape;5668;p32"/>
            <p:cNvSpPr/>
            <p:nvPr/>
          </p:nvSpPr>
          <p:spPr>
            <a:xfrm>
              <a:off x="83653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8" name="Google Shape;5669;p32"/>
            <p:cNvSpPr/>
            <p:nvPr/>
          </p:nvSpPr>
          <p:spPr>
            <a:xfrm>
              <a:off x="84031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9" name="Google Shape;5670;p32"/>
            <p:cNvSpPr/>
            <p:nvPr/>
          </p:nvSpPr>
          <p:spPr>
            <a:xfrm>
              <a:off x="8440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0" name="Google Shape;5671;p32"/>
            <p:cNvSpPr/>
            <p:nvPr/>
          </p:nvSpPr>
          <p:spPr>
            <a:xfrm>
              <a:off x="84783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1" name="Google Shape;5672;p32"/>
            <p:cNvSpPr/>
            <p:nvPr/>
          </p:nvSpPr>
          <p:spPr>
            <a:xfrm>
              <a:off x="85161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2" name="Google Shape;5673;p32"/>
            <p:cNvSpPr/>
            <p:nvPr/>
          </p:nvSpPr>
          <p:spPr>
            <a:xfrm>
              <a:off x="85539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3" name="Google Shape;5674;p32"/>
            <p:cNvSpPr/>
            <p:nvPr/>
          </p:nvSpPr>
          <p:spPr>
            <a:xfrm>
              <a:off x="85917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4" name="Google Shape;5675;p32"/>
            <p:cNvSpPr/>
            <p:nvPr/>
          </p:nvSpPr>
          <p:spPr>
            <a:xfrm>
              <a:off x="84031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5" name="Google Shape;5676;p32"/>
            <p:cNvSpPr/>
            <p:nvPr/>
          </p:nvSpPr>
          <p:spPr>
            <a:xfrm>
              <a:off x="84409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6" name="Google Shape;5677;p32"/>
            <p:cNvSpPr/>
            <p:nvPr/>
          </p:nvSpPr>
          <p:spPr>
            <a:xfrm>
              <a:off x="84783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7" name="Google Shape;5678;p32"/>
            <p:cNvSpPr/>
            <p:nvPr/>
          </p:nvSpPr>
          <p:spPr>
            <a:xfrm>
              <a:off x="85161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8" name="Google Shape;5679;p32"/>
            <p:cNvSpPr/>
            <p:nvPr/>
          </p:nvSpPr>
          <p:spPr>
            <a:xfrm>
              <a:off x="85539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9" name="Google Shape;5680;p32"/>
            <p:cNvSpPr/>
            <p:nvPr/>
          </p:nvSpPr>
          <p:spPr>
            <a:xfrm>
              <a:off x="844092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0" name="Google Shape;5681;p32"/>
            <p:cNvSpPr/>
            <p:nvPr/>
          </p:nvSpPr>
          <p:spPr>
            <a:xfrm>
              <a:off x="84783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1" name="Google Shape;5682;p32"/>
            <p:cNvSpPr/>
            <p:nvPr/>
          </p:nvSpPr>
          <p:spPr>
            <a:xfrm>
              <a:off x="85161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2" name="Google Shape;5683;p32"/>
            <p:cNvSpPr/>
            <p:nvPr/>
          </p:nvSpPr>
          <p:spPr>
            <a:xfrm>
              <a:off x="847836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643" name="Google Shape;5684;p32"/>
          <p:cNvGrpSpPr/>
          <p:nvPr/>
        </p:nvGrpSpPr>
        <p:grpSpPr>
          <a:xfrm>
            <a:off x="8701560" y="154080"/>
            <a:ext cx="263160" cy="225720"/>
            <a:chOff x="8701560" y="154080"/>
            <a:chExt cx="263160" cy="225720"/>
          </a:xfrm>
        </p:grpSpPr>
        <p:sp>
          <p:nvSpPr>
            <p:cNvPr id="5644" name="Google Shape;5685;p32"/>
            <p:cNvSpPr/>
            <p:nvPr/>
          </p:nvSpPr>
          <p:spPr>
            <a:xfrm>
              <a:off x="87390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5" name="Google Shape;5686;p32"/>
            <p:cNvSpPr/>
            <p:nvPr/>
          </p:nvSpPr>
          <p:spPr>
            <a:xfrm>
              <a:off x="87768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6" name="Google Shape;5687;p32"/>
            <p:cNvSpPr/>
            <p:nvPr/>
          </p:nvSpPr>
          <p:spPr>
            <a:xfrm>
              <a:off x="88524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7" name="Google Shape;5688;p32"/>
            <p:cNvSpPr/>
            <p:nvPr/>
          </p:nvSpPr>
          <p:spPr>
            <a:xfrm>
              <a:off x="888984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8" name="Google Shape;5689;p32"/>
            <p:cNvSpPr/>
            <p:nvPr/>
          </p:nvSpPr>
          <p:spPr>
            <a:xfrm>
              <a:off x="87015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9" name="Google Shape;5690;p32"/>
            <p:cNvSpPr/>
            <p:nvPr/>
          </p:nvSpPr>
          <p:spPr>
            <a:xfrm>
              <a:off x="87390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0" name="Google Shape;5691;p32"/>
            <p:cNvSpPr/>
            <p:nvPr/>
          </p:nvSpPr>
          <p:spPr>
            <a:xfrm>
              <a:off x="87768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1" name="Google Shape;5692;p32"/>
            <p:cNvSpPr/>
            <p:nvPr/>
          </p:nvSpPr>
          <p:spPr>
            <a:xfrm>
              <a:off x="88146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2" name="Google Shape;5693;p32"/>
            <p:cNvSpPr/>
            <p:nvPr/>
          </p:nvSpPr>
          <p:spPr>
            <a:xfrm>
              <a:off x="88524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3" name="Google Shape;5694;p32"/>
            <p:cNvSpPr/>
            <p:nvPr/>
          </p:nvSpPr>
          <p:spPr>
            <a:xfrm>
              <a:off x="88898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4" name="Google Shape;5695;p32"/>
            <p:cNvSpPr/>
            <p:nvPr/>
          </p:nvSpPr>
          <p:spPr>
            <a:xfrm>
              <a:off x="89276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5" name="Google Shape;5696;p32"/>
            <p:cNvSpPr/>
            <p:nvPr/>
          </p:nvSpPr>
          <p:spPr>
            <a:xfrm>
              <a:off x="87015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6" name="Google Shape;5697;p32"/>
            <p:cNvSpPr/>
            <p:nvPr/>
          </p:nvSpPr>
          <p:spPr>
            <a:xfrm>
              <a:off x="87390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7" name="Google Shape;5698;p32"/>
            <p:cNvSpPr/>
            <p:nvPr/>
          </p:nvSpPr>
          <p:spPr>
            <a:xfrm>
              <a:off x="87768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8" name="Google Shape;5699;p32"/>
            <p:cNvSpPr/>
            <p:nvPr/>
          </p:nvSpPr>
          <p:spPr>
            <a:xfrm>
              <a:off x="88146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9" name="Google Shape;5700;p32"/>
            <p:cNvSpPr/>
            <p:nvPr/>
          </p:nvSpPr>
          <p:spPr>
            <a:xfrm>
              <a:off x="88524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0" name="Google Shape;5701;p32"/>
            <p:cNvSpPr/>
            <p:nvPr/>
          </p:nvSpPr>
          <p:spPr>
            <a:xfrm>
              <a:off x="88898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1" name="Google Shape;5702;p32"/>
            <p:cNvSpPr/>
            <p:nvPr/>
          </p:nvSpPr>
          <p:spPr>
            <a:xfrm>
              <a:off x="89276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2" name="Google Shape;5703;p32"/>
            <p:cNvSpPr/>
            <p:nvPr/>
          </p:nvSpPr>
          <p:spPr>
            <a:xfrm>
              <a:off x="87390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3" name="Google Shape;5704;p32"/>
            <p:cNvSpPr/>
            <p:nvPr/>
          </p:nvSpPr>
          <p:spPr>
            <a:xfrm>
              <a:off x="87768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4" name="Google Shape;5705;p32"/>
            <p:cNvSpPr/>
            <p:nvPr/>
          </p:nvSpPr>
          <p:spPr>
            <a:xfrm>
              <a:off x="88146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5" name="Google Shape;5706;p32"/>
            <p:cNvSpPr/>
            <p:nvPr/>
          </p:nvSpPr>
          <p:spPr>
            <a:xfrm>
              <a:off x="88524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6" name="Google Shape;5707;p32"/>
            <p:cNvSpPr/>
            <p:nvPr/>
          </p:nvSpPr>
          <p:spPr>
            <a:xfrm>
              <a:off x="888984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7" name="Google Shape;5708;p32"/>
            <p:cNvSpPr/>
            <p:nvPr/>
          </p:nvSpPr>
          <p:spPr>
            <a:xfrm>
              <a:off x="87768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8" name="Google Shape;5709;p32"/>
            <p:cNvSpPr/>
            <p:nvPr/>
          </p:nvSpPr>
          <p:spPr>
            <a:xfrm>
              <a:off x="88146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9" name="Google Shape;5710;p32"/>
            <p:cNvSpPr/>
            <p:nvPr/>
          </p:nvSpPr>
          <p:spPr>
            <a:xfrm>
              <a:off x="88524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70" name="Google Shape;5711;p32"/>
            <p:cNvSpPr/>
            <p:nvPr/>
          </p:nvSpPr>
          <p:spPr>
            <a:xfrm>
              <a:off x="881460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5671" name="Google Shape;5712;p32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8691840" y="567360"/>
            <a:ext cx="282600" cy="172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672" name="Google Shape;5713;p32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382960" y="539640"/>
            <a:ext cx="227880" cy="227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>
                <p:childTnLst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" dur="1000"/>
                                        <p:tgtEl>
                                          <p:spTgt spid="5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" dur="1000"/>
                                        <p:tgtEl>
                                          <p:spTgt spid="5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3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Идея, цел и реализация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74" name="PlaceHolder 2"/>
          <p:cNvSpPr>
            <a:spLocks noGrp="1"/>
          </p:cNvSpPr>
          <p:nvPr>
            <p:ph type="title"/>
          </p:nvPr>
        </p:nvSpPr>
        <p:spPr>
          <a:xfrm>
            <a:off x="1148400" y="311760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Идея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75" name="PlaceHolder 3"/>
          <p:cNvSpPr>
            <a:spLocks noGrp="1"/>
          </p:cNvSpPr>
          <p:nvPr>
            <p:ph type="subTitle"/>
          </p:nvPr>
        </p:nvSpPr>
        <p:spPr>
          <a:xfrm>
            <a:off x="1148400" y="3529800"/>
            <a:ext cx="3088080" cy="110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Да разработя просто меню от любопитство, как се сменят менюта, какво прави една игра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76" name="PlaceHolder 4"/>
          <p:cNvSpPr>
            <a:spLocks noGrp="1"/>
          </p:cNvSpPr>
          <p:nvPr>
            <p:ph type="title"/>
          </p:nvPr>
        </p:nvSpPr>
        <p:spPr>
          <a:xfrm>
            <a:off x="4906800" y="3117600"/>
            <a:ext cx="308808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Цел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77" name="PlaceHolder 5"/>
          <p:cNvSpPr>
            <a:spLocks noGrp="1"/>
          </p:cNvSpPr>
          <p:nvPr>
            <p:ph type="subTitle"/>
          </p:nvPr>
        </p:nvSpPr>
        <p:spPr>
          <a:xfrm>
            <a:off x="4906800" y="3529800"/>
            <a:ext cx="3322440" cy="110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accent1"/>
                </a:solidFill>
                <a:effectLst/>
                <a:uFillTx/>
                <a:latin typeface="Advent Pro Medium"/>
                <a:ea typeface="Advent Pro Medium"/>
              </a:rPr>
              <a:t>С мойте съотборници нямахме идея за проект и поех всичко на мой гръб. Едно Java меню на един стана проект на 1.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678" name="Google Shape;5742;p34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5679" name="Google Shape;5743;p34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0" name="Google Shape;5744;p34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1" name="Google Shape;5745;p34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2" name="Google Shape;5746;p34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683" name="Google Shape;5747;p34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5684" name="Google Shape;5748;p34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5" name="Google Shape;5749;p34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6" name="Google Shape;5750;p34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7" name="Google Shape;5751;p34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688" name="Google Shape;5752;p34"/>
          <p:cNvGrpSpPr/>
          <p:nvPr/>
        </p:nvGrpSpPr>
        <p:grpSpPr>
          <a:xfrm>
            <a:off x="2314800" y="1873080"/>
            <a:ext cx="755640" cy="869040"/>
            <a:chOff x="2314800" y="1873080"/>
            <a:chExt cx="755640" cy="869040"/>
          </a:xfrm>
        </p:grpSpPr>
        <p:sp>
          <p:nvSpPr>
            <p:cNvPr id="5689" name="Google Shape;5753;p34"/>
            <p:cNvSpPr/>
            <p:nvPr/>
          </p:nvSpPr>
          <p:spPr>
            <a:xfrm>
              <a:off x="2314800" y="1873080"/>
              <a:ext cx="755640" cy="869040"/>
            </a:xfrm>
            <a:custGeom>
              <a:avLst/>
              <a:gdLst>
                <a:gd name="textAreaLeft" fmla="*/ 0 w 755640"/>
                <a:gd name="textAreaRight" fmla="*/ 756360 w 755640"/>
                <a:gd name="textAreaTop" fmla="*/ 0 h 869040"/>
                <a:gd name="textAreaBottom" fmla="*/ 869760 h 869040"/>
              </a:gdLst>
              <a:ahLst/>
              <a:cxnLst/>
              <a:rect l="textAreaLeft" t="textAreaTop" r="textAreaRight" b="textAreaBottom"/>
              <a:pathLst>
                <a:path w="18498" h="21274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0" name="Google Shape;5754;p34"/>
            <p:cNvSpPr/>
            <p:nvPr/>
          </p:nvSpPr>
          <p:spPr>
            <a:xfrm>
              <a:off x="2314800" y="2402640"/>
              <a:ext cx="755640" cy="226080"/>
            </a:xfrm>
            <a:custGeom>
              <a:avLst/>
              <a:gdLst>
                <a:gd name="textAreaLeft" fmla="*/ 0 w 755640"/>
                <a:gd name="textAreaRight" fmla="*/ 756360 w 755640"/>
                <a:gd name="textAreaTop" fmla="*/ 0 h 226080"/>
                <a:gd name="textAreaBottom" fmla="*/ 226800 h 226080"/>
              </a:gdLst>
              <a:ahLst/>
              <a:cxnLst/>
              <a:rect l="textAreaLeft" t="textAreaTop" r="textAreaRight" b="textAreaBottom"/>
              <a:pathLst>
                <a:path w="18498" h="5551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1" name="Google Shape;5755;p34"/>
            <p:cNvSpPr/>
            <p:nvPr/>
          </p:nvSpPr>
          <p:spPr>
            <a:xfrm>
              <a:off x="2409120" y="1910880"/>
              <a:ext cx="207360" cy="547560"/>
            </a:xfrm>
            <a:custGeom>
              <a:avLst/>
              <a:gdLst>
                <a:gd name="textAreaLeft" fmla="*/ 0 w 207360"/>
                <a:gd name="textAreaRight" fmla="*/ 208080 w 207360"/>
                <a:gd name="textAreaTop" fmla="*/ 0 h 547560"/>
                <a:gd name="textAreaBottom" fmla="*/ 548280 h 547560"/>
              </a:gdLst>
              <a:ahLst/>
              <a:cxnLst/>
              <a:rect l="textAreaLeft" t="textAreaTop" r="textAreaRight" b="textAreaBottom"/>
              <a:pathLst>
                <a:path w="5088" h="13412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2" name="Google Shape;5756;p34"/>
            <p:cNvSpPr/>
            <p:nvPr/>
          </p:nvSpPr>
          <p:spPr>
            <a:xfrm>
              <a:off x="2314800" y="2459160"/>
              <a:ext cx="93960" cy="169560"/>
            </a:xfrm>
            <a:custGeom>
              <a:avLst/>
              <a:gdLst>
                <a:gd name="textAreaLeft" fmla="*/ 0 w 93960"/>
                <a:gd name="textAreaRight" fmla="*/ 94680 w 93960"/>
                <a:gd name="textAreaTop" fmla="*/ 0 h 169560"/>
                <a:gd name="textAreaBottom" fmla="*/ 170280 h 169560"/>
              </a:gdLst>
              <a:ahLst/>
              <a:cxnLst/>
              <a:rect l="textAreaLeft" t="textAreaTop" r="textAreaRight" b="textAreaBottom"/>
              <a:pathLst>
                <a:path w="2313" h="4163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4960" bIns="84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3" name="Google Shape;5757;p34"/>
            <p:cNvSpPr/>
            <p:nvPr/>
          </p:nvSpPr>
          <p:spPr>
            <a:xfrm>
              <a:off x="2541600" y="2610360"/>
              <a:ext cx="93960" cy="131760"/>
            </a:xfrm>
            <a:custGeom>
              <a:avLst/>
              <a:gdLst>
                <a:gd name="textAreaLeft" fmla="*/ 0 w 93960"/>
                <a:gd name="textAreaRight" fmla="*/ 94680 w 93960"/>
                <a:gd name="textAreaTop" fmla="*/ 0 h 131760"/>
                <a:gd name="textAreaBottom" fmla="*/ 132480 h 131760"/>
              </a:gdLst>
              <a:ahLst/>
              <a:cxnLst/>
              <a:rect l="textAreaLeft" t="textAreaTop" r="textAreaRight" b="textAreaBottom"/>
              <a:pathLst>
                <a:path w="2313" h="3238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6240" bIns="66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4" name="Google Shape;5758;p34"/>
            <p:cNvSpPr/>
            <p:nvPr/>
          </p:nvSpPr>
          <p:spPr>
            <a:xfrm>
              <a:off x="2466000" y="1986480"/>
              <a:ext cx="56160" cy="56160"/>
            </a:xfrm>
            <a:custGeom>
              <a:avLst/>
              <a:gdLst>
                <a:gd name="textAreaLeft" fmla="*/ 0 w 56160"/>
                <a:gd name="textAreaRight" fmla="*/ 56880 w 5616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1389" h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5" name="Google Shape;5759;p34"/>
            <p:cNvSpPr/>
            <p:nvPr/>
          </p:nvSpPr>
          <p:spPr>
            <a:xfrm>
              <a:off x="2522880" y="1929960"/>
              <a:ext cx="56160" cy="56160"/>
            </a:xfrm>
            <a:custGeom>
              <a:avLst/>
              <a:gdLst>
                <a:gd name="textAreaLeft" fmla="*/ 0 w 56160"/>
                <a:gd name="textAreaRight" fmla="*/ 56880 w 5616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6" name="Google Shape;5760;p34"/>
            <p:cNvSpPr/>
            <p:nvPr/>
          </p:nvSpPr>
          <p:spPr>
            <a:xfrm>
              <a:off x="2371320" y="2043360"/>
              <a:ext cx="642240" cy="471960"/>
            </a:xfrm>
            <a:custGeom>
              <a:avLst/>
              <a:gdLst>
                <a:gd name="textAreaLeft" fmla="*/ 0 w 642240"/>
                <a:gd name="textAreaRight" fmla="*/ 642960 w 642240"/>
                <a:gd name="textAreaTop" fmla="*/ 0 h 471960"/>
                <a:gd name="textAreaBottom" fmla="*/ 472680 h 471960"/>
              </a:gdLst>
              <a:ahLst/>
              <a:cxnLst/>
              <a:rect l="textAreaLeft" t="textAreaTop" r="textAreaRight" b="textAreaBottom"/>
              <a:pathLst>
                <a:path w="15724" h="11562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7" name="Google Shape;5761;p34"/>
            <p:cNvSpPr/>
            <p:nvPr/>
          </p:nvSpPr>
          <p:spPr>
            <a:xfrm>
              <a:off x="2598480" y="2685960"/>
              <a:ext cx="188280" cy="56160"/>
            </a:xfrm>
            <a:custGeom>
              <a:avLst/>
              <a:gdLst>
                <a:gd name="textAreaLeft" fmla="*/ 0 w 188280"/>
                <a:gd name="textAreaRight" fmla="*/ 189000 w 18828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4626" h="1389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8" name="Google Shape;5762;p34"/>
            <p:cNvSpPr/>
            <p:nvPr/>
          </p:nvSpPr>
          <p:spPr>
            <a:xfrm>
              <a:off x="2579400" y="1873080"/>
              <a:ext cx="226080" cy="56160"/>
            </a:xfrm>
            <a:custGeom>
              <a:avLst/>
              <a:gdLst>
                <a:gd name="textAreaLeft" fmla="*/ 0 w 226080"/>
                <a:gd name="textAreaRight" fmla="*/ 226800 w 22608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5552" h="1389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9" name="Google Shape;5763;p34"/>
            <p:cNvSpPr/>
            <p:nvPr/>
          </p:nvSpPr>
          <p:spPr>
            <a:xfrm>
              <a:off x="2863080" y="1986480"/>
              <a:ext cx="56160" cy="56160"/>
            </a:xfrm>
            <a:custGeom>
              <a:avLst/>
              <a:gdLst>
                <a:gd name="textAreaLeft" fmla="*/ 0 w 56160"/>
                <a:gd name="textAreaRight" fmla="*/ 56880 w 5616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1389" h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0" name="Google Shape;5764;p34"/>
            <p:cNvSpPr/>
            <p:nvPr/>
          </p:nvSpPr>
          <p:spPr>
            <a:xfrm>
              <a:off x="2806200" y="1929960"/>
              <a:ext cx="56160" cy="56160"/>
            </a:xfrm>
            <a:custGeom>
              <a:avLst/>
              <a:gdLst>
                <a:gd name="textAreaLeft" fmla="*/ 0 w 56160"/>
                <a:gd name="textAreaRight" fmla="*/ 56880 w 56160"/>
                <a:gd name="textAreaTop" fmla="*/ 0 h 56160"/>
                <a:gd name="textAreaBottom" fmla="*/ 56880 h 56160"/>
              </a:gdLst>
              <a:ahLst/>
              <a:cxnLst/>
              <a:rect l="textAreaLeft" t="textAreaTop" r="textAreaRight" b="textAreaBottom"/>
              <a:pathLst>
                <a:path w="1387" h="1389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1" name="Google Shape;5765;p34"/>
            <p:cNvSpPr/>
            <p:nvPr/>
          </p:nvSpPr>
          <p:spPr>
            <a:xfrm>
              <a:off x="2314800" y="2516040"/>
              <a:ext cx="755640" cy="169560"/>
            </a:xfrm>
            <a:custGeom>
              <a:avLst/>
              <a:gdLst>
                <a:gd name="textAreaLeft" fmla="*/ 0 w 755640"/>
                <a:gd name="textAreaRight" fmla="*/ 756360 w 755640"/>
                <a:gd name="textAreaTop" fmla="*/ 0 h 169560"/>
                <a:gd name="textAreaBottom" fmla="*/ 170280 h 169560"/>
              </a:gdLst>
              <a:ahLst/>
              <a:cxnLst/>
              <a:rect l="textAreaLeft" t="textAreaTop" r="textAreaRight" b="textAreaBottom"/>
              <a:pathLst>
                <a:path w="18498" h="4162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4960" bIns="84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702" name="Google Shape;5766;p34"/>
          <p:cNvGrpSpPr/>
          <p:nvPr/>
        </p:nvGrpSpPr>
        <p:grpSpPr>
          <a:xfrm>
            <a:off x="6000120" y="1977840"/>
            <a:ext cx="901440" cy="764280"/>
            <a:chOff x="6000120" y="1977840"/>
            <a:chExt cx="901440" cy="764280"/>
          </a:xfrm>
        </p:grpSpPr>
        <p:sp>
          <p:nvSpPr>
            <p:cNvPr id="5703" name="Google Shape;5767;p34"/>
            <p:cNvSpPr/>
            <p:nvPr/>
          </p:nvSpPr>
          <p:spPr>
            <a:xfrm>
              <a:off x="6000120" y="2036880"/>
              <a:ext cx="587520" cy="705240"/>
            </a:xfrm>
            <a:custGeom>
              <a:avLst/>
              <a:gdLst>
                <a:gd name="textAreaLeft" fmla="*/ 0 w 587520"/>
                <a:gd name="textAreaRight" fmla="*/ 588240 w 587520"/>
                <a:gd name="textAreaTop" fmla="*/ 0 h 705240"/>
                <a:gd name="textAreaBottom" fmla="*/ 705960 h 705240"/>
              </a:gdLst>
              <a:ahLst/>
              <a:cxnLst/>
              <a:rect l="textAreaLeft" t="textAreaTop" r="textAreaRight" b="textAreaBottom"/>
              <a:pathLst>
                <a:path w="13873" h="16649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4" name="Google Shape;5768;p34"/>
            <p:cNvSpPr/>
            <p:nvPr/>
          </p:nvSpPr>
          <p:spPr>
            <a:xfrm>
              <a:off x="6058800" y="2036880"/>
              <a:ext cx="175680" cy="175680"/>
            </a:xfrm>
            <a:custGeom>
              <a:avLst/>
              <a:gdLst>
                <a:gd name="textAreaLeft" fmla="*/ 0 w 175680"/>
                <a:gd name="textAreaRight" fmla="*/ 176400 w 175680"/>
                <a:gd name="textAreaTop" fmla="*/ 0 h 175680"/>
                <a:gd name="textAreaBottom" fmla="*/ 176400 h 175680"/>
              </a:gdLst>
              <a:ahLst/>
              <a:cxnLst/>
              <a:rect l="textAreaLeft" t="textAreaTop" r="textAreaRight" b="textAreaBottom"/>
              <a:pathLst>
                <a:path w="4164" h="4163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200" bIns="88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5" name="Google Shape;5769;p34"/>
            <p:cNvSpPr/>
            <p:nvPr/>
          </p:nvSpPr>
          <p:spPr>
            <a:xfrm>
              <a:off x="6000120" y="2448720"/>
              <a:ext cx="175680" cy="175680"/>
            </a:xfrm>
            <a:custGeom>
              <a:avLst/>
              <a:gdLst>
                <a:gd name="textAreaLeft" fmla="*/ 0 w 175680"/>
                <a:gd name="textAreaRight" fmla="*/ 176400 w 175680"/>
                <a:gd name="textAreaTop" fmla="*/ 0 h 175680"/>
                <a:gd name="textAreaBottom" fmla="*/ 176400 h 175680"/>
              </a:gdLst>
              <a:ahLst/>
              <a:cxnLst/>
              <a:rect l="textAreaLeft" t="textAreaTop" r="textAreaRight" b="textAreaBottom"/>
              <a:pathLst>
                <a:path w="4162" h="4163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200" bIns="88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6" name="Google Shape;5770;p34"/>
            <p:cNvSpPr/>
            <p:nvPr/>
          </p:nvSpPr>
          <p:spPr>
            <a:xfrm>
              <a:off x="6490440" y="1977840"/>
              <a:ext cx="411120" cy="705240"/>
            </a:xfrm>
            <a:custGeom>
              <a:avLst/>
              <a:gdLst>
                <a:gd name="textAreaLeft" fmla="*/ 0 w 411120"/>
                <a:gd name="textAreaRight" fmla="*/ 411840 w 411120"/>
                <a:gd name="textAreaTop" fmla="*/ 0 h 705240"/>
                <a:gd name="textAreaBottom" fmla="*/ 705960 h 705240"/>
              </a:gdLst>
              <a:ahLst/>
              <a:cxnLst/>
              <a:rect l="textAreaLeft" t="textAreaTop" r="textAreaRight" b="textAreaBottom"/>
              <a:pathLst>
                <a:path w="9714" h="1664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7" name="Google Shape;5771;p34"/>
            <p:cNvSpPr/>
            <p:nvPr/>
          </p:nvSpPr>
          <p:spPr>
            <a:xfrm>
              <a:off x="6058800" y="2154600"/>
              <a:ext cx="58320" cy="23472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234720"/>
                <a:gd name="textAreaBottom" fmla="*/ 235440 h 234720"/>
              </a:gdLst>
              <a:ahLst/>
              <a:cxnLst/>
              <a:rect l="textAreaLeft" t="textAreaTop" r="textAreaRight" b="textAreaBottom"/>
              <a:pathLst>
                <a:path w="1389" h="5550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8" name="Google Shape;5772;p34"/>
            <p:cNvSpPr/>
            <p:nvPr/>
          </p:nvSpPr>
          <p:spPr>
            <a:xfrm>
              <a:off x="6470640" y="2154600"/>
              <a:ext cx="58320" cy="23472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234720"/>
                <a:gd name="textAreaBottom" fmla="*/ 235440 h 234720"/>
              </a:gdLst>
              <a:ahLst/>
              <a:cxnLst/>
              <a:rect l="textAreaLeft" t="textAreaTop" r="textAreaRight" b="textAreaBottom"/>
              <a:pathLst>
                <a:path w="1389" h="5550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09" name="Google Shape;5773;p34"/>
            <p:cNvSpPr/>
            <p:nvPr/>
          </p:nvSpPr>
          <p:spPr>
            <a:xfrm>
              <a:off x="6176520" y="2036880"/>
              <a:ext cx="234720" cy="57960"/>
            </a:xfrm>
            <a:custGeom>
              <a:avLst/>
              <a:gdLst>
                <a:gd name="textAreaLeft" fmla="*/ 0 w 234720"/>
                <a:gd name="textAreaRight" fmla="*/ 235440 w 23472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5551" h="1387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0" name="Google Shape;5774;p34"/>
            <p:cNvSpPr/>
            <p:nvPr/>
          </p:nvSpPr>
          <p:spPr>
            <a:xfrm>
              <a:off x="6117840" y="2095560"/>
              <a:ext cx="57960" cy="57960"/>
            </a:xfrm>
            <a:custGeom>
              <a:avLst/>
              <a:gdLst>
                <a:gd name="textAreaLeft" fmla="*/ 0 w 57960"/>
                <a:gd name="textAreaRight" fmla="*/ 58680 w 5796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1388" h="1387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1" name="Google Shape;5775;p34"/>
            <p:cNvSpPr/>
            <p:nvPr/>
          </p:nvSpPr>
          <p:spPr>
            <a:xfrm>
              <a:off x="6411960" y="2095560"/>
              <a:ext cx="57960" cy="57960"/>
            </a:xfrm>
            <a:custGeom>
              <a:avLst/>
              <a:gdLst>
                <a:gd name="textAreaLeft" fmla="*/ 0 w 57960"/>
                <a:gd name="textAreaRight" fmla="*/ 58680 w 5796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1388" h="1387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2" name="Google Shape;5776;p34"/>
            <p:cNvSpPr/>
            <p:nvPr/>
          </p:nvSpPr>
          <p:spPr>
            <a:xfrm>
              <a:off x="6352920" y="2389680"/>
              <a:ext cx="117000" cy="117000"/>
            </a:xfrm>
            <a:custGeom>
              <a:avLst/>
              <a:gdLst>
                <a:gd name="textAreaLeft" fmla="*/ 0 w 117000"/>
                <a:gd name="textAreaRight" fmla="*/ 117720 w 117000"/>
                <a:gd name="textAreaTop" fmla="*/ 0 h 117000"/>
                <a:gd name="textAreaBottom" fmla="*/ 117720 h 117000"/>
              </a:gdLst>
              <a:ahLst/>
              <a:cxnLst/>
              <a:rect l="textAreaLeft" t="textAreaTop" r="textAreaRight" b="textAreaBottom"/>
              <a:pathLst>
                <a:path w="2776" h="2777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680" bIns="58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3" name="Google Shape;5777;p34"/>
            <p:cNvSpPr/>
            <p:nvPr/>
          </p:nvSpPr>
          <p:spPr>
            <a:xfrm>
              <a:off x="6058800" y="2507400"/>
              <a:ext cx="58320" cy="5796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1389" h="1387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4" name="Google Shape;5778;p34"/>
            <p:cNvSpPr/>
            <p:nvPr/>
          </p:nvSpPr>
          <p:spPr>
            <a:xfrm>
              <a:off x="6470640" y="2507400"/>
              <a:ext cx="58320" cy="5796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1389" h="1387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5" name="Google Shape;5779;p34"/>
            <p:cNvSpPr/>
            <p:nvPr/>
          </p:nvSpPr>
          <p:spPr>
            <a:xfrm>
              <a:off x="6000120" y="2566440"/>
              <a:ext cx="587520" cy="175680"/>
            </a:xfrm>
            <a:custGeom>
              <a:avLst/>
              <a:gdLst>
                <a:gd name="textAreaLeft" fmla="*/ 0 w 587520"/>
                <a:gd name="textAreaRight" fmla="*/ 588240 w 587520"/>
                <a:gd name="textAreaTop" fmla="*/ 0 h 175680"/>
                <a:gd name="textAreaBottom" fmla="*/ 176400 h 175680"/>
              </a:gdLst>
              <a:ahLst/>
              <a:cxnLst/>
              <a:rect l="textAreaLeft" t="textAreaTop" r="textAreaRight" b="textAreaBottom"/>
              <a:pathLst>
                <a:path w="13873" h="4164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200" bIns="88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6" name="Google Shape;5780;p34"/>
            <p:cNvSpPr/>
            <p:nvPr/>
          </p:nvSpPr>
          <p:spPr>
            <a:xfrm>
              <a:off x="6117840" y="2389680"/>
              <a:ext cx="117000" cy="117000"/>
            </a:xfrm>
            <a:custGeom>
              <a:avLst/>
              <a:gdLst>
                <a:gd name="textAreaLeft" fmla="*/ 0 w 117000"/>
                <a:gd name="textAreaRight" fmla="*/ 117720 w 117000"/>
                <a:gd name="textAreaTop" fmla="*/ 0 h 117000"/>
                <a:gd name="textAreaBottom" fmla="*/ 117720 h 117000"/>
              </a:gdLst>
              <a:ahLst/>
              <a:cxnLst/>
              <a:rect l="textAreaLeft" t="textAreaTop" r="textAreaRight" b="textAreaBottom"/>
              <a:pathLst>
                <a:path w="2776" h="2777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680" bIns="58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7" name="Google Shape;5781;p34"/>
            <p:cNvSpPr/>
            <p:nvPr/>
          </p:nvSpPr>
          <p:spPr>
            <a:xfrm>
              <a:off x="6784560" y="2095560"/>
              <a:ext cx="58320" cy="23472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234720"/>
                <a:gd name="textAreaBottom" fmla="*/ 235440 h 234720"/>
              </a:gdLst>
              <a:ahLst/>
              <a:cxnLst/>
              <a:rect l="textAreaLeft" t="textAreaTop" r="textAreaRight" b="textAreaBottom"/>
              <a:pathLst>
                <a:path w="1389" h="5550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8" name="Google Shape;5782;p34"/>
            <p:cNvSpPr/>
            <p:nvPr/>
          </p:nvSpPr>
          <p:spPr>
            <a:xfrm>
              <a:off x="6490440" y="1977840"/>
              <a:ext cx="234720" cy="58320"/>
            </a:xfrm>
            <a:custGeom>
              <a:avLst/>
              <a:gdLst>
                <a:gd name="textAreaLeft" fmla="*/ 0 w 234720"/>
                <a:gd name="textAreaRight" fmla="*/ 235440 w 234720"/>
                <a:gd name="textAreaTop" fmla="*/ 0 h 58320"/>
                <a:gd name="textAreaBottom" fmla="*/ 59040 h 58320"/>
              </a:gdLst>
              <a:ahLst/>
              <a:cxnLst/>
              <a:rect l="textAreaLeft" t="textAreaTop" r="textAreaRight" b="textAreaBottom"/>
              <a:pathLst>
                <a:path w="5551" h="1389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520" bIns="29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19" name="Google Shape;5783;p34"/>
            <p:cNvSpPr/>
            <p:nvPr/>
          </p:nvSpPr>
          <p:spPr>
            <a:xfrm>
              <a:off x="6725520" y="2036880"/>
              <a:ext cx="57960" cy="57960"/>
            </a:xfrm>
            <a:custGeom>
              <a:avLst/>
              <a:gdLst>
                <a:gd name="textAreaLeft" fmla="*/ 0 w 57960"/>
                <a:gd name="textAreaRight" fmla="*/ 58680 w 57960"/>
                <a:gd name="textAreaTop" fmla="*/ 0 h 57960"/>
                <a:gd name="textAreaBottom" fmla="*/ 58680 h 57960"/>
              </a:gdLst>
              <a:ahLst/>
              <a:cxnLst/>
              <a:rect l="textAreaLeft" t="textAreaTop" r="textAreaRight" b="textAreaBottom"/>
              <a:pathLst>
                <a:path w="1388" h="1387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160" bIns="29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20" name="Google Shape;5784;p34"/>
            <p:cNvSpPr/>
            <p:nvPr/>
          </p:nvSpPr>
          <p:spPr>
            <a:xfrm>
              <a:off x="6666840" y="2331000"/>
              <a:ext cx="117000" cy="117000"/>
            </a:xfrm>
            <a:custGeom>
              <a:avLst/>
              <a:gdLst>
                <a:gd name="textAreaLeft" fmla="*/ 0 w 117000"/>
                <a:gd name="textAreaRight" fmla="*/ 117720 w 117000"/>
                <a:gd name="textAreaTop" fmla="*/ 0 h 117000"/>
                <a:gd name="textAreaBottom" fmla="*/ 117720 h 117000"/>
              </a:gdLst>
              <a:ahLst/>
              <a:cxnLst/>
              <a:rect l="textAreaLeft" t="textAreaTop" r="textAreaRight" b="textAreaBottom"/>
              <a:pathLst>
                <a:path w="2776" h="2775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680" bIns="58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21" name="Google Shape;5785;p34"/>
            <p:cNvSpPr/>
            <p:nvPr/>
          </p:nvSpPr>
          <p:spPr>
            <a:xfrm>
              <a:off x="6784560" y="2448720"/>
              <a:ext cx="58320" cy="58320"/>
            </a:xfrm>
            <a:custGeom>
              <a:avLst/>
              <a:gdLst>
                <a:gd name="textAreaLeft" fmla="*/ 0 w 58320"/>
                <a:gd name="textAreaRight" fmla="*/ 59040 w 58320"/>
                <a:gd name="textAreaTop" fmla="*/ 0 h 58320"/>
                <a:gd name="textAreaBottom" fmla="*/ 59040 h 58320"/>
              </a:gdLst>
              <a:ahLst/>
              <a:cxnLst/>
              <a:rect l="textAreaLeft" t="textAreaTop" r="textAreaRight" b="textAreaBottom"/>
              <a:pathLst>
                <a:path w="1389" h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9520" bIns="29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22" name="Google Shape;5786;p34"/>
            <p:cNvSpPr/>
            <p:nvPr/>
          </p:nvSpPr>
          <p:spPr>
            <a:xfrm>
              <a:off x="6647040" y="2507400"/>
              <a:ext cx="254160" cy="175680"/>
            </a:xfrm>
            <a:custGeom>
              <a:avLst/>
              <a:gdLst>
                <a:gd name="textAreaLeft" fmla="*/ 0 w 254160"/>
                <a:gd name="textAreaRight" fmla="*/ 254880 w 254160"/>
                <a:gd name="textAreaTop" fmla="*/ 0 h 175680"/>
                <a:gd name="textAreaBottom" fmla="*/ 176400 h 175680"/>
              </a:gdLst>
              <a:ahLst/>
              <a:cxnLst/>
              <a:rect l="textAreaLeft" t="textAreaTop" r="textAreaRight" b="textAreaBottom"/>
              <a:pathLst>
                <a:path w="6014" h="4162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200" bIns="88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723" name="Google Shape;5787;p34"/>
          <p:cNvSpPr/>
          <p:nvPr/>
        </p:nvSpPr>
        <p:spPr>
          <a:xfrm>
            <a:off x="2040120" y="1655280"/>
            <a:ext cx="390960" cy="39096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24" name="Google Shape;5788;p34"/>
          <p:cNvSpPr/>
          <p:nvPr/>
        </p:nvSpPr>
        <p:spPr>
          <a:xfrm rot="10800000">
            <a:off x="2954520" y="2569680"/>
            <a:ext cx="390960" cy="39096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25" name="Google Shape;5789;p34"/>
          <p:cNvSpPr/>
          <p:nvPr/>
        </p:nvSpPr>
        <p:spPr>
          <a:xfrm rot="5400000">
            <a:off x="6712920" y="1655280"/>
            <a:ext cx="390960" cy="39096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26" name="Google Shape;5790;p34"/>
          <p:cNvSpPr/>
          <p:nvPr/>
        </p:nvSpPr>
        <p:spPr>
          <a:xfrm rot="16200000">
            <a:off x="5798520" y="2569680"/>
            <a:ext cx="390960" cy="39096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" dur="1000"/>
                                        <p:tgtEl>
                                          <p:spTgt spid="5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4" dur="1000"/>
                                        <p:tgtEl>
                                          <p:spTgt spid="5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7" dur="1000"/>
                                        <p:tgtEl>
                                          <p:spTgt spid="5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0" dur="1000"/>
                                        <p:tgtEl>
                                          <p:spTgt spid="5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1000"/>
                                        <p:tgtEl>
                                          <p:spTgt spid="5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8" dur="1000"/>
                                        <p:tgtEl>
                                          <p:spTgt spid="5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1000"/>
                                        <p:tgtEl>
                                          <p:spTgt spid="5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4" dur="1000"/>
                                        <p:tgtEl>
                                          <p:spTgt spid="5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7" dur="1000"/>
                                        <p:tgtEl>
                                          <p:spTgt spid="5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0" dur="1000"/>
                                        <p:tgtEl>
                                          <p:spTgt spid="5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7" name="PlaceHolder 1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02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28" name="PlaceHolder 2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Потребители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29" name="PlaceHolder 3"/>
          <p:cNvSpPr>
            <a:spLocks noGrp="1"/>
          </p:cNvSpPr>
          <p:nvPr>
            <p:ph type="subTitle"/>
          </p:nvPr>
        </p:nvSpPr>
        <p:spPr>
          <a:xfrm>
            <a:off x="1753200" y="2370240"/>
            <a:ext cx="5637240" cy="79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730" name="Google Shape;5798;p35"/>
          <p:cNvGrpSpPr/>
          <p:nvPr/>
        </p:nvGrpSpPr>
        <p:grpSpPr>
          <a:xfrm>
            <a:off x="8181720" y="306360"/>
            <a:ext cx="263160" cy="225720"/>
            <a:chOff x="8181720" y="306360"/>
            <a:chExt cx="263160" cy="225720"/>
          </a:xfrm>
        </p:grpSpPr>
        <p:sp>
          <p:nvSpPr>
            <p:cNvPr id="5731" name="Google Shape;5799;p35"/>
            <p:cNvSpPr/>
            <p:nvPr/>
          </p:nvSpPr>
          <p:spPr>
            <a:xfrm>
              <a:off x="821952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2" name="Google Shape;5800;p35"/>
            <p:cNvSpPr/>
            <p:nvPr/>
          </p:nvSpPr>
          <p:spPr>
            <a:xfrm>
              <a:off x="825696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3" name="Google Shape;5801;p35"/>
            <p:cNvSpPr/>
            <p:nvPr/>
          </p:nvSpPr>
          <p:spPr>
            <a:xfrm>
              <a:off x="833256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4" name="Google Shape;5802;p35"/>
            <p:cNvSpPr/>
            <p:nvPr/>
          </p:nvSpPr>
          <p:spPr>
            <a:xfrm>
              <a:off x="837036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5" name="Google Shape;5803;p35"/>
            <p:cNvSpPr/>
            <p:nvPr/>
          </p:nvSpPr>
          <p:spPr>
            <a:xfrm>
              <a:off x="818172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6" name="Google Shape;5804;p35"/>
            <p:cNvSpPr/>
            <p:nvPr/>
          </p:nvSpPr>
          <p:spPr>
            <a:xfrm>
              <a:off x="821952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7" name="Google Shape;5805;p35"/>
            <p:cNvSpPr/>
            <p:nvPr/>
          </p:nvSpPr>
          <p:spPr>
            <a:xfrm>
              <a:off x="825696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8" name="Google Shape;5806;p35"/>
            <p:cNvSpPr/>
            <p:nvPr/>
          </p:nvSpPr>
          <p:spPr>
            <a:xfrm>
              <a:off x="829476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9" name="Google Shape;5807;p35"/>
            <p:cNvSpPr/>
            <p:nvPr/>
          </p:nvSpPr>
          <p:spPr>
            <a:xfrm>
              <a:off x="833256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0" name="Google Shape;5808;p35"/>
            <p:cNvSpPr/>
            <p:nvPr/>
          </p:nvSpPr>
          <p:spPr>
            <a:xfrm>
              <a:off x="837036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1" name="Google Shape;5809;p35"/>
            <p:cNvSpPr/>
            <p:nvPr/>
          </p:nvSpPr>
          <p:spPr>
            <a:xfrm>
              <a:off x="840780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2" name="Google Shape;5810;p35"/>
            <p:cNvSpPr/>
            <p:nvPr/>
          </p:nvSpPr>
          <p:spPr>
            <a:xfrm>
              <a:off x="818172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3" name="Google Shape;5811;p35"/>
            <p:cNvSpPr/>
            <p:nvPr/>
          </p:nvSpPr>
          <p:spPr>
            <a:xfrm>
              <a:off x="821952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4" name="Google Shape;5812;p35"/>
            <p:cNvSpPr/>
            <p:nvPr/>
          </p:nvSpPr>
          <p:spPr>
            <a:xfrm>
              <a:off x="825696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5" name="Google Shape;5813;p35"/>
            <p:cNvSpPr/>
            <p:nvPr/>
          </p:nvSpPr>
          <p:spPr>
            <a:xfrm>
              <a:off x="829476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6" name="Google Shape;5814;p35"/>
            <p:cNvSpPr/>
            <p:nvPr/>
          </p:nvSpPr>
          <p:spPr>
            <a:xfrm>
              <a:off x="833256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7" name="Google Shape;5815;p35"/>
            <p:cNvSpPr/>
            <p:nvPr/>
          </p:nvSpPr>
          <p:spPr>
            <a:xfrm>
              <a:off x="837036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8" name="Google Shape;5816;p35"/>
            <p:cNvSpPr/>
            <p:nvPr/>
          </p:nvSpPr>
          <p:spPr>
            <a:xfrm>
              <a:off x="840780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9" name="Google Shape;5817;p35"/>
            <p:cNvSpPr/>
            <p:nvPr/>
          </p:nvSpPr>
          <p:spPr>
            <a:xfrm>
              <a:off x="821952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0" name="Google Shape;5818;p35"/>
            <p:cNvSpPr/>
            <p:nvPr/>
          </p:nvSpPr>
          <p:spPr>
            <a:xfrm>
              <a:off x="825696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1" name="Google Shape;5819;p35"/>
            <p:cNvSpPr/>
            <p:nvPr/>
          </p:nvSpPr>
          <p:spPr>
            <a:xfrm>
              <a:off x="829476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2" name="Google Shape;5820;p35"/>
            <p:cNvSpPr/>
            <p:nvPr/>
          </p:nvSpPr>
          <p:spPr>
            <a:xfrm>
              <a:off x="833256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3" name="Google Shape;5821;p35"/>
            <p:cNvSpPr/>
            <p:nvPr/>
          </p:nvSpPr>
          <p:spPr>
            <a:xfrm>
              <a:off x="837036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4" name="Google Shape;5822;p35"/>
            <p:cNvSpPr/>
            <p:nvPr/>
          </p:nvSpPr>
          <p:spPr>
            <a:xfrm>
              <a:off x="825696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5" name="Google Shape;5823;p35"/>
            <p:cNvSpPr/>
            <p:nvPr/>
          </p:nvSpPr>
          <p:spPr>
            <a:xfrm>
              <a:off x="829476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6" name="Google Shape;5824;p35"/>
            <p:cNvSpPr/>
            <p:nvPr/>
          </p:nvSpPr>
          <p:spPr>
            <a:xfrm>
              <a:off x="833256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7" name="Google Shape;5825;p35"/>
            <p:cNvSpPr/>
            <p:nvPr/>
          </p:nvSpPr>
          <p:spPr>
            <a:xfrm>
              <a:off x="8294760" y="4950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758" name="Google Shape;5826;p35"/>
          <p:cNvGrpSpPr/>
          <p:nvPr/>
        </p:nvGrpSpPr>
        <p:grpSpPr>
          <a:xfrm>
            <a:off x="8517600" y="306360"/>
            <a:ext cx="263520" cy="225720"/>
            <a:chOff x="8517600" y="306360"/>
            <a:chExt cx="263520" cy="225720"/>
          </a:xfrm>
        </p:grpSpPr>
        <p:sp>
          <p:nvSpPr>
            <p:cNvPr id="5759" name="Google Shape;5827;p35"/>
            <p:cNvSpPr/>
            <p:nvPr/>
          </p:nvSpPr>
          <p:spPr>
            <a:xfrm>
              <a:off x="855540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0" name="Google Shape;5828;p35"/>
            <p:cNvSpPr/>
            <p:nvPr/>
          </p:nvSpPr>
          <p:spPr>
            <a:xfrm>
              <a:off x="859320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1" name="Google Shape;5829;p35"/>
            <p:cNvSpPr/>
            <p:nvPr/>
          </p:nvSpPr>
          <p:spPr>
            <a:xfrm>
              <a:off x="866844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2" name="Google Shape;5830;p35"/>
            <p:cNvSpPr/>
            <p:nvPr/>
          </p:nvSpPr>
          <p:spPr>
            <a:xfrm>
              <a:off x="870624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3" name="Google Shape;5831;p35"/>
            <p:cNvSpPr/>
            <p:nvPr/>
          </p:nvSpPr>
          <p:spPr>
            <a:xfrm>
              <a:off x="851760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4" name="Google Shape;5832;p35"/>
            <p:cNvSpPr/>
            <p:nvPr/>
          </p:nvSpPr>
          <p:spPr>
            <a:xfrm>
              <a:off x="855540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5" name="Google Shape;5833;p35"/>
            <p:cNvSpPr/>
            <p:nvPr/>
          </p:nvSpPr>
          <p:spPr>
            <a:xfrm>
              <a:off x="859320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6" name="Google Shape;5834;p35"/>
            <p:cNvSpPr/>
            <p:nvPr/>
          </p:nvSpPr>
          <p:spPr>
            <a:xfrm>
              <a:off x="863100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7" name="Google Shape;5835;p35"/>
            <p:cNvSpPr/>
            <p:nvPr/>
          </p:nvSpPr>
          <p:spPr>
            <a:xfrm>
              <a:off x="866844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8" name="Google Shape;5836;p35"/>
            <p:cNvSpPr/>
            <p:nvPr/>
          </p:nvSpPr>
          <p:spPr>
            <a:xfrm>
              <a:off x="870624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9" name="Google Shape;5837;p35"/>
            <p:cNvSpPr/>
            <p:nvPr/>
          </p:nvSpPr>
          <p:spPr>
            <a:xfrm>
              <a:off x="874404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0" name="Google Shape;5838;p35"/>
            <p:cNvSpPr/>
            <p:nvPr/>
          </p:nvSpPr>
          <p:spPr>
            <a:xfrm>
              <a:off x="851760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1" name="Google Shape;5839;p35"/>
            <p:cNvSpPr/>
            <p:nvPr/>
          </p:nvSpPr>
          <p:spPr>
            <a:xfrm>
              <a:off x="855540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2" name="Google Shape;5840;p35"/>
            <p:cNvSpPr/>
            <p:nvPr/>
          </p:nvSpPr>
          <p:spPr>
            <a:xfrm>
              <a:off x="859320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3" name="Google Shape;5841;p35"/>
            <p:cNvSpPr/>
            <p:nvPr/>
          </p:nvSpPr>
          <p:spPr>
            <a:xfrm>
              <a:off x="863100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4" name="Google Shape;5842;p35"/>
            <p:cNvSpPr/>
            <p:nvPr/>
          </p:nvSpPr>
          <p:spPr>
            <a:xfrm>
              <a:off x="866844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5" name="Google Shape;5843;p35"/>
            <p:cNvSpPr/>
            <p:nvPr/>
          </p:nvSpPr>
          <p:spPr>
            <a:xfrm>
              <a:off x="870624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6" name="Google Shape;5844;p35"/>
            <p:cNvSpPr/>
            <p:nvPr/>
          </p:nvSpPr>
          <p:spPr>
            <a:xfrm>
              <a:off x="874404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7" name="Google Shape;5845;p35"/>
            <p:cNvSpPr/>
            <p:nvPr/>
          </p:nvSpPr>
          <p:spPr>
            <a:xfrm>
              <a:off x="855540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8" name="Google Shape;5846;p35"/>
            <p:cNvSpPr/>
            <p:nvPr/>
          </p:nvSpPr>
          <p:spPr>
            <a:xfrm>
              <a:off x="859320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9" name="Google Shape;5847;p35"/>
            <p:cNvSpPr/>
            <p:nvPr/>
          </p:nvSpPr>
          <p:spPr>
            <a:xfrm>
              <a:off x="863100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0" name="Google Shape;5848;p35"/>
            <p:cNvSpPr/>
            <p:nvPr/>
          </p:nvSpPr>
          <p:spPr>
            <a:xfrm>
              <a:off x="866844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1" name="Google Shape;5849;p35"/>
            <p:cNvSpPr/>
            <p:nvPr/>
          </p:nvSpPr>
          <p:spPr>
            <a:xfrm>
              <a:off x="870624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2" name="Google Shape;5850;p35"/>
            <p:cNvSpPr/>
            <p:nvPr/>
          </p:nvSpPr>
          <p:spPr>
            <a:xfrm>
              <a:off x="859320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3" name="Google Shape;5851;p35"/>
            <p:cNvSpPr/>
            <p:nvPr/>
          </p:nvSpPr>
          <p:spPr>
            <a:xfrm>
              <a:off x="863100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4" name="Google Shape;5852;p35"/>
            <p:cNvSpPr/>
            <p:nvPr/>
          </p:nvSpPr>
          <p:spPr>
            <a:xfrm>
              <a:off x="866844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5" name="Google Shape;5853;p35"/>
            <p:cNvSpPr/>
            <p:nvPr/>
          </p:nvSpPr>
          <p:spPr>
            <a:xfrm>
              <a:off x="8631000" y="4950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786" name="Google Shape;5854;p35"/>
          <p:cNvGrpSpPr/>
          <p:nvPr/>
        </p:nvGrpSpPr>
        <p:grpSpPr>
          <a:xfrm>
            <a:off x="8853840" y="306360"/>
            <a:ext cx="263160" cy="225720"/>
            <a:chOff x="8853840" y="306360"/>
            <a:chExt cx="263160" cy="225720"/>
          </a:xfrm>
        </p:grpSpPr>
        <p:sp>
          <p:nvSpPr>
            <p:cNvPr id="5787" name="Google Shape;5855;p35"/>
            <p:cNvSpPr/>
            <p:nvPr/>
          </p:nvSpPr>
          <p:spPr>
            <a:xfrm>
              <a:off x="889164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8" name="Google Shape;5856;p35"/>
            <p:cNvSpPr/>
            <p:nvPr/>
          </p:nvSpPr>
          <p:spPr>
            <a:xfrm>
              <a:off x="892908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9" name="Google Shape;5857;p35"/>
            <p:cNvSpPr/>
            <p:nvPr/>
          </p:nvSpPr>
          <p:spPr>
            <a:xfrm>
              <a:off x="900468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0" name="Google Shape;5858;p35"/>
            <p:cNvSpPr/>
            <p:nvPr/>
          </p:nvSpPr>
          <p:spPr>
            <a:xfrm>
              <a:off x="9042480" y="3063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1" name="Google Shape;5859;p35"/>
            <p:cNvSpPr/>
            <p:nvPr/>
          </p:nvSpPr>
          <p:spPr>
            <a:xfrm>
              <a:off x="885384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2" name="Google Shape;5860;p35"/>
            <p:cNvSpPr/>
            <p:nvPr/>
          </p:nvSpPr>
          <p:spPr>
            <a:xfrm>
              <a:off x="889164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3" name="Google Shape;5861;p35"/>
            <p:cNvSpPr/>
            <p:nvPr/>
          </p:nvSpPr>
          <p:spPr>
            <a:xfrm>
              <a:off x="892908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4" name="Google Shape;5862;p35"/>
            <p:cNvSpPr/>
            <p:nvPr/>
          </p:nvSpPr>
          <p:spPr>
            <a:xfrm>
              <a:off x="896688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5" name="Google Shape;5863;p35"/>
            <p:cNvSpPr/>
            <p:nvPr/>
          </p:nvSpPr>
          <p:spPr>
            <a:xfrm>
              <a:off x="900468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6" name="Google Shape;5864;p35"/>
            <p:cNvSpPr/>
            <p:nvPr/>
          </p:nvSpPr>
          <p:spPr>
            <a:xfrm>
              <a:off x="904248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7" name="Google Shape;5865;p35"/>
            <p:cNvSpPr/>
            <p:nvPr/>
          </p:nvSpPr>
          <p:spPr>
            <a:xfrm>
              <a:off x="9079920" y="3441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8" name="Google Shape;5866;p35"/>
            <p:cNvSpPr/>
            <p:nvPr/>
          </p:nvSpPr>
          <p:spPr>
            <a:xfrm>
              <a:off x="885384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9" name="Google Shape;5867;p35"/>
            <p:cNvSpPr/>
            <p:nvPr/>
          </p:nvSpPr>
          <p:spPr>
            <a:xfrm>
              <a:off x="889164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0" name="Google Shape;5868;p35"/>
            <p:cNvSpPr/>
            <p:nvPr/>
          </p:nvSpPr>
          <p:spPr>
            <a:xfrm>
              <a:off x="892908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1" name="Google Shape;5869;p35"/>
            <p:cNvSpPr/>
            <p:nvPr/>
          </p:nvSpPr>
          <p:spPr>
            <a:xfrm>
              <a:off x="896688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2" name="Google Shape;5870;p35"/>
            <p:cNvSpPr/>
            <p:nvPr/>
          </p:nvSpPr>
          <p:spPr>
            <a:xfrm>
              <a:off x="900468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3" name="Google Shape;5871;p35"/>
            <p:cNvSpPr/>
            <p:nvPr/>
          </p:nvSpPr>
          <p:spPr>
            <a:xfrm>
              <a:off x="904248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4" name="Google Shape;5872;p35"/>
            <p:cNvSpPr/>
            <p:nvPr/>
          </p:nvSpPr>
          <p:spPr>
            <a:xfrm>
              <a:off x="9079920" y="38196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5" name="Google Shape;5873;p35"/>
            <p:cNvSpPr/>
            <p:nvPr/>
          </p:nvSpPr>
          <p:spPr>
            <a:xfrm>
              <a:off x="889164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6" name="Google Shape;5874;p35"/>
            <p:cNvSpPr/>
            <p:nvPr/>
          </p:nvSpPr>
          <p:spPr>
            <a:xfrm>
              <a:off x="892908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7" name="Google Shape;5875;p35"/>
            <p:cNvSpPr/>
            <p:nvPr/>
          </p:nvSpPr>
          <p:spPr>
            <a:xfrm>
              <a:off x="896688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8" name="Google Shape;5876;p35"/>
            <p:cNvSpPr/>
            <p:nvPr/>
          </p:nvSpPr>
          <p:spPr>
            <a:xfrm>
              <a:off x="900468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9" name="Google Shape;5877;p35"/>
            <p:cNvSpPr/>
            <p:nvPr/>
          </p:nvSpPr>
          <p:spPr>
            <a:xfrm>
              <a:off x="9042480" y="4194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0" name="Google Shape;5878;p35"/>
            <p:cNvSpPr/>
            <p:nvPr/>
          </p:nvSpPr>
          <p:spPr>
            <a:xfrm>
              <a:off x="892908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1" name="Google Shape;5879;p35"/>
            <p:cNvSpPr/>
            <p:nvPr/>
          </p:nvSpPr>
          <p:spPr>
            <a:xfrm>
              <a:off x="896688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2" name="Google Shape;5880;p35"/>
            <p:cNvSpPr/>
            <p:nvPr/>
          </p:nvSpPr>
          <p:spPr>
            <a:xfrm>
              <a:off x="9004680" y="4572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3" name="Google Shape;5881;p35"/>
            <p:cNvSpPr/>
            <p:nvPr/>
          </p:nvSpPr>
          <p:spPr>
            <a:xfrm>
              <a:off x="8966880" y="49500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5814" name="Google Shape;5882;p35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8844120" y="719640"/>
            <a:ext cx="282600" cy="172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815" name="Google Shape;5883;p35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535600" y="691920"/>
            <a:ext cx="227880" cy="227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816" name="Google Shape;5884;p35" descr="">
            <a:hlinkClick r:id="rId5"/>
          </p:cNvPr>
          <p:cNvPicPr/>
          <p:nvPr/>
        </p:nvPicPr>
        <p:blipFill>
          <a:blip r:embed="rId6"/>
          <a:stretch/>
        </p:blipFill>
        <p:spPr>
          <a:xfrm flipH="1">
            <a:off x="8182440" y="719640"/>
            <a:ext cx="282600" cy="172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1" dur="indefinite" restart="never" nodeType="tmRoot">
          <p:childTnLst>
            <p:seq>
              <p:cTn id="82" dur="indefinite" nodeType="mainSeq">
                <p:childTnLst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" dur="1000"/>
                                        <p:tgtEl>
                                          <p:spTgt spid="5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0" dur="1000"/>
                                        <p:tgtEl>
                                          <p:spTgt spid="5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3" dur="1000"/>
                                        <p:tgtEl>
                                          <p:spTgt spid="5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7" name="PlaceHolder 1"/>
          <p:cNvSpPr>
            <a:spLocks noGrp="1"/>
          </p:cNvSpPr>
          <p:nvPr>
            <p:ph type="title"/>
          </p:nvPr>
        </p:nvSpPr>
        <p:spPr>
          <a:xfrm>
            <a:off x="4959720" y="1183320"/>
            <a:ext cx="313524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Потребители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18" name="PlaceHolder 2"/>
          <p:cNvSpPr>
            <a:spLocks noGrp="1"/>
          </p:cNvSpPr>
          <p:nvPr>
            <p:ph/>
          </p:nvPr>
        </p:nvSpPr>
        <p:spPr>
          <a:xfrm>
            <a:off x="4959720" y="1974240"/>
            <a:ext cx="3135240" cy="241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Целевата аудитория – всички. Широка аудитория без ограничения. Някъде, където дори и хора като баба ти и дядо ти да цъкат.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819" name="Google Shape;5891;p36"/>
          <p:cNvGrpSpPr/>
          <p:nvPr/>
        </p:nvGrpSpPr>
        <p:grpSpPr>
          <a:xfrm>
            <a:off x="5200560" y="1348920"/>
            <a:ext cx="161280" cy="242280"/>
            <a:chOff x="5200560" y="1348920"/>
            <a:chExt cx="161280" cy="242280"/>
          </a:xfrm>
        </p:grpSpPr>
        <p:sp>
          <p:nvSpPr>
            <p:cNvPr id="5820" name="Google Shape;5892;p36"/>
            <p:cNvSpPr/>
            <p:nvPr/>
          </p:nvSpPr>
          <p:spPr>
            <a:xfrm rot="16200000">
              <a:off x="5200560" y="15109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1" name="Google Shape;5893;p36"/>
            <p:cNvSpPr/>
            <p:nvPr/>
          </p:nvSpPr>
          <p:spPr>
            <a:xfrm rot="16200000">
              <a:off x="5200560" y="14299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2" name="Google Shape;5894;p36"/>
            <p:cNvSpPr/>
            <p:nvPr/>
          </p:nvSpPr>
          <p:spPr>
            <a:xfrm rot="16200000">
              <a:off x="5200560" y="13489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3" name="Google Shape;5895;p36"/>
            <p:cNvSpPr/>
            <p:nvPr/>
          </p:nvSpPr>
          <p:spPr>
            <a:xfrm rot="16200000">
              <a:off x="5281560" y="14299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824" name="Google Shape;5896;p36"/>
          <p:cNvGrpSpPr/>
          <p:nvPr/>
        </p:nvGrpSpPr>
        <p:grpSpPr>
          <a:xfrm>
            <a:off x="7693560" y="1348200"/>
            <a:ext cx="161280" cy="242280"/>
            <a:chOff x="7693560" y="1348200"/>
            <a:chExt cx="161280" cy="242280"/>
          </a:xfrm>
        </p:grpSpPr>
        <p:sp>
          <p:nvSpPr>
            <p:cNvPr id="5825" name="Google Shape;5897;p36"/>
            <p:cNvSpPr/>
            <p:nvPr/>
          </p:nvSpPr>
          <p:spPr>
            <a:xfrm rot="5400000">
              <a:off x="7774560" y="13482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6" name="Google Shape;5898;p36"/>
            <p:cNvSpPr/>
            <p:nvPr/>
          </p:nvSpPr>
          <p:spPr>
            <a:xfrm rot="5400000">
              <a:off x="7774560" y="14292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7" name="Google Shape;5899;p36"/>
            <p:cNvSpPr/>
            <p:nvPr/>
          </p:nvSpPr>
          <p:spPr>
            <a:xfrm rot="5400000">
              <a:off x="7774560" y="15102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8" name="Google Shape;5900;p36"/>
            <p:cNvSpPr/>
            <p:nvPr/>
          </p:nvSpPr>
          <p:spPr>
            <a:xfrm rot="5400000">
              <a:off x="7693560" y="14292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5829" name="Google Shape;5901;p36" descr=""/>
          <p:cNvPicPr/>
          <p:nvPr/>
        </p:nvPicPr>
        <p:blipFill>
          <a:blip r:embed="rId1"/>
          <a:srcRect l="10040" t="0" r="14644" b="0"/>
          <a:stretch/>
        </p:blipFill>
        <p:spPr>
          <a:xfrm>
            <a:off x="0" y="0"/>
            <a:ext cx="3872880" cy="5142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83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3872880" cy="257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831" name="" descr=""/>
          <p:cNvPicPr/>
          <p:nvPr/>
        </p:nvPicPr>
        <p:blipFill>
          <a:blip r:embed="rId3"/>
          <a:stretch/>
        </p:blipFill>
        <p:spPr>
          <a:xfrm>
            <a:off x="0" y="2579760"/>
            <a:ext cx="4571640" cy="2562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4" dur="indefinite" restart="never" nodeType="tmRoot">
          <p:childTnLst>
            <p:seq>
              <p:cTn id="95" dur="indefinite" nodeType="mainSeq">
                <p:childTnLst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0" dur="1000"/>
                                        <p:tgtEl>
                                          <p:spTgt spid="5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5" dur="1000"/>
                                        <p:tgtEl>
                                          <p:spTgt spid="58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8" dur="1000"/>
                                        <p:tgtEl>
                                          <p:spTgt spid="5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1" dur="1000"/>
                                        <p:tgtEl>
                                          <p:spTgt spid="5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4" dur="1000"/>
                                        <p:tgtEl>
                                          <p:spTgt spid="5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2" name="PlaceHolder 1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19760" cy="71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03</a:t>
            </a:r>
            <a:endParaRPr b="0" lang="en-US" sz="4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33" name="PlaceHolder 2"/>
          <p:cNvSpPr>
            <a:spLocks noGrp="1"/>
          </p:cNvSpPr>
          <p:nvPr>
            <p:ph type="title"/>
          </p:nvPr>
        </p:nvSpPr>
        <p:spPr>
          <a:xfrm>
            <a:off x="1334880" y="1601280"/>
            <a:ext cx="6473880" cy="8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Основни финкции</a:t>
            </a:r>
            <a:endParaRPr b="0" lang="en-US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34" name="PlaceHolder 3"/>
          <p:cNvSpPr>
            <a:spLocks noGrp="1"/>
          </p:cNvSpPr>
          <p:nvPr>
            <p:ph type="subTitle"/>
          </p:nvPr>
        </p:nvSpPr>
        <p:spPr>
          <a:xfrm>
            <a:off x="1753200" y="2370240"/>
            <a:ext cx="5637240" cy="79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trike="noStrike" u="none">
                <a:solidFill>
                  <a:schemeClr val="lt1"/>
                </a:solidFill>
                <a:effectLst/>
                <a:uFillTx/>
                <a:latin typeface="Advent Pro Medium"/>
                <a:ea typeface="Advent Pro Medium"/>
              </a:rPr>
              <a:t>Как работи играта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835" name="Google Shape;6027;p40"/>
          <p:cNvGrpSpPr/>
          <p:nvPr/>
        </p:nvGrpSpPr>
        <p:grpSpPr>
          <a:xfrm>
            <a:off x="8029080" y="154080"/>
            <a:ext cx="263520" cy="225720"/>
            <a:chOff x="8029080" y="154080"/>
            <a:chExt cx="263520" cy="225720"/>
          </a:xfrm>
        </p:grpSpPr>
        <p:sp>
          <p:nvSpPr>
            <p:cNvPr id="5836" name="Google Shape;6028;p40"/>
            <p:cNvSpPr/>
            <p:nvPr/>
          </p:nvSpPr>
          <p:spPr>
            <a:xfrm>
              <a:off x="80668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37" name="Google Shape;6029;p40"/>
            <p:cNvSpPr/>
            <p:nvPr/>
          </p:nvSpPr>
          <p:spPr>
            <a:xfrm>
              <a:off x="81046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38" name="Google Shape;6030;p40"/>
            <p:cNvSpPr/>
            <p:nvPr/>
          </p:nvSpPr>
          <p:spPr>
            <a:xfrm>
              <a:off x="818028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39" name="Google Shape;6031;p40"/>
            <p:cNvSpPr/>
            <p:nvPr/>
          </p:nvSpPr>
          <p:spPr>
            <a:xfrm>
              <a:off x="82177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0" name="Google Shape;6032;p40"/>
            <p:cNvSpPr/>
            <p:nvPr/>
          </p:nvSpPr>
          <p:spPr>
            <a:xfrm>
              <a:off x="80290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1" name="Google Shape;6033;p40"/>
            <p:cNvSpPr/>
            <p:nvPr/>
          </p:nvSpPr>
          <p:spPr>
            <a:xfrm>
              <a:off x="80668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2" name="Google Shape;6034;p40"/>
            <p:cNvSpPr/>
            <p:nvPr/>
          </p:nvSpPr>
          <p:spPr>
            <a:xfrm>
              <a:off x="81046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3" name="Google Shape;6035;p40"/>
            <p:cNvSpPr/>
            <p:nvPr/>
          </p:nvSpPr>
          <p:spPr>
            <a:xfrm>
              <a:off x="814248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4" name="Google Shape;6036;p40"/>
            <p:cNvSpPr/>
            <p:nvPr/>
          </p:nvSpPr>
          <p:spPr>
            <a:xfrm>
              <a:off x="8179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5" name="Google Shape;6037;p40"/>
            <p:cNvSpPr/>
            <p:nvPr/>
          </p:nvSpPr>
          <p:spPr>
            <a:xfrm>
              <a:off x="82177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6" name="Google Shape;6038;p40"/>
            <p:cNvSpPr/>
            <p:nvPr/>
          </p:nvSpPr>
          <p:spPr>
            <a:xfrm>
              <a:off x="82555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7" name="Google Shape;6039;p40"/>
            <p:cNvSpPr/>
            <p:nvPr/>
          </p:nvSpPr>
          <p:spPr>
            <a:xfrm>
              <a:off x="80290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8" name="Google Shape;6040;p40"/>
            <p:cNvSpPr/>
            <p:nvPr/>
          </p:nvSpPr>
          <p:spPr>
            <a:xfrm>
              <a:off x="80668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9" name="Google Shape;6041;p40"/>
            <p:cNvSpPr/>
            <p:nvPr/>
          </p:nvSpPr>
          <p:spPr>
            <a:xfrm>
              <a:off x="81046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0" name="Google Shape;6042;p40"/>
            <p:cNvSpPr/>
            <p:nvPr/>
          </p:nvSpPr>
          <p:spPr>
            <a:xfrm>
              <a:off x="814248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1" name="Google Shape;6043;p40"/>
            <p:cNvSpPr/>
            <p:nvPr/>
          </p:nvSpPr>
          <p:spPr>
            <a:xfrm>
              <a:off x="8179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2" name="Google Shape;6044;p40"/>
            <p:cNvSpPr/>
            <p:nvPr/>
          </p:nvSpPr>
          <p:spPr>
            <a:xfrm>
              <a:off x="82177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3" name="Google Shape;6045;p40"/>
            <p:cNvSpPr/>
            <p:nvPr/>
          </p:nvSpPr>
          <p:spPr>
            <a:xfrm>
              <a:off x="82555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4" name="Google Shape;6046;p40"/>
            <p:cNvSpPr/>
            <p:nvPr/>
          </p:nvSpPr>
          <p:spPr>
            <a:xfrm>
              <a:off x="80668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5" name="Google Shape;6047;p40"/>
            <p:cNvSpPr/>
            <p:nvPr/>
          </p:nvSpPr>
          <p:spPr>
            <a:xfrm>
              <a:off x="81046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6" name="Google Shape;6048;p40"/>
            <p:cNvSpPr/>
            <p:nvPr/>
          </p:nvSpPr>
          <p:spPr>
            <a:xfrm>
              <a:off x="81424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7" name="Google Shape;6049;p40"/>
            <p:cNvSpPr/>
            <p:nvPr/>
          </p:nvSpPr>
          <p:spPr>
            <a:xfrm>
              <a:off x="818028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8" name="Google Shape;6050;p40"/>
            <p:cNvSpPr/>
            <p:nvPr/>
          </p:nvSpPr>
          <p:spPr>
            <a:xfrm>
              <a:off x="82177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9" name="Google Shape;6051;p40"/>
            <p:cNvSpPr/>
            <p:nvPr/>
          </p:nvSpPr>
          <p:spPr>
            <a:xfrm>
              <a:off x="81046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0" name="Google Shape;6052;p40"/>
            <p:cNvSpPr/>
            <p:nvPr/>
          </p:nvSpPr>
          <p:spPr>
            <a:xfrm>
              <a:off x="81424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1" name="Google Shape;6053;p40"/>
            <p:cNvSpPr/>
            <p:nvPr/>
          </p:nvSpPr>
          <p:spPr>
            <a:xfrm>
              <a:off x="818028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2" name="Google Shape;6054;p40"/>
            <p:cNvSpPr/>
            <p:nvPr/>
          </p:nvSpPr>
          <p:spPr>
            <a:xfrm>
              <a:off x="814248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863" name="Google Shape;6055;p40"/>
          <p:cNvGrpSpPr/>
          <p:nvPr/>
        </p:nvGrpSpPr>
        <p:grpSpPr>
          <a:xfrm>
            <a:off x="8365320" y="154080"/>
            <a:ext cx="263520" cy="225720"/>
            <a:chOff x="8365320" y="154080"/>
            <a:chExt cx="263520" cy="225720"/>
          </a:xfrm>
        </p:grpSpPr>
        <p:sp>
          <p:nvSpPr>
            <p:cNvPr id="5864" name="Google Shape;6056;p40"/>
            <p:cNvSpPr/>
            <p:nvPr/>
          </p:nvSpPr>
          <p:spPr>
            <a:xfrm>
              <a:off x="84031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5" name="Google Shape;6057;p40"/>
            <p:cNvSpPr/>
            <p:nvPr/>
          </p:nvSpPr>
          <p:spPr>
            <a:xfrm>
              <a:off x="844092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6" name="Google Shape;6058;p40"/>
            <p:cNvSpPr/>
            <p:nvPr/>
          </p:nvSpPr>
          <p:spPr>
            <a:xfrm>
              <a:off x="85161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7" name="Google Shape;6059;p40"/>
            <p:cNvSpPr/>
            <p:nvPr/>
          </p:nvSpPr>
          <p:spPr>
            <a:xfrm>
              <a:off x="855396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8" name="Google Shape;6060;p40"/>
            <p:cNvSpPr/>
            <p:nvPr/>
          </p:nvSpPr>
          <p:spPr>
            <a:xfrm>
              <a:off x="83653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9" name="Google Shape;6061;p40"/>
            <p:cNvSpPr/>
            <p:nvPr/>
          </p:nvSpPr>
          <p:spPr>
            <a:xfrm>
              <a:off x="84031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0" name="Google Shape;6062;p40"/>
            <p:cNvSpPr/>
            <p:nvPr/>
          </p:nvSpPr>
          <p:spPr>
            <a:xfrm>
              <a:off x="844092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1" name="Google Shape;6063;p40"/>
            <p:cNvSpPr/>
            <p:nvPr/>
          </p:nvSpPr>
          <p:spPr>
            <a:xfrm>
              <a:off x="84783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2" name="Google Shape;6064;p40"/>
            <p:cNvSpPr/>
            <p:nvPr/>
          </p:nvSpPr>
          <p:spPr>
            <a:xfrm>
              <a:off x="85161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3" name="Google Shape;6065;p40"/>
            <p:cNvSpPr/>
            <p:nvPr/>
          </p:nvSpPr>
          <p:spPr>
            <a:xfrm>
              <a:off x="85539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4" name="Google Shape;6066;p40"/>
            <p:cNvSpPr/>
            <p:nvPr/>
          </p:nvSpPr>
          <p:spPr>
            <a:xfrm>
              <a:off x="85917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5" name="Google Shape;6067;p40"/>
            <p:cNvSpPr/>
            <p:nvPr/>
          </p:nvSpPr>
          <p:spPr>
            <a:xfrm>
              <a:off x="83653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6" name="Google Shape;6068;p40"/>
            <p:cNvSpPr/>
            <p:nvPr/>
          </p:nvSpPr>
          <p:spPr>
            <a:xfrm>
              <a:off x="84031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7" name="Google Shape;6069;p40"/>
            <p:cNvSpPr/>
            <p:nvPr/>
          </p:nvSpPr>
          <p:spPr>
            <a:xfrm>
              <a:off x="844092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8" name="Google Shape;6070;p40"/>
            <p:cNvSpPr/>
            <p:nvPr/>
          </p:nvSpPr>
          <p:spPr>
            <a:xfrm>
              <a:off x="84783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9" name="Google Shape;6071;p40"/>
            <p:cNvSpPr/>
            <p:nvPr/>
          </p:nvSpPr>
          <p:spPr>
            <a:xfrm>
              <a:off x="85161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0" name="Google Shape;6072;p40"/>
            <p:cNvSpPr/>
            <p:nvPr/>
          </p:nvSpPr>
          <p:spPr>
            <a:xfrm>
              <a:off x="85539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1" name="Google Shape;6073;p40"/>
            <p:cNvSpPr/>
            <p:nvPr/>
          </p:nvSpPr>
          <p:spPr>
            <a:xfrm>
              <a:off x="85917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2" name="Google Shape;6074;p40"/>
            <p:cNvSpPr/>
            <p:nvPr/>
          </p:nvSpPr>
          <p:spPr>
            <a:xfrm>
              <a:off x="84031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3" name="Google Shape;6075;p40"/>
            <p:cNvSpPr/>
            <p:nvPr/>
          </p:nvSpPr>
          <p:spPr>
            <a:xfrm>
              <a:off x="844092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4" name="Google Shape;6076;p40"/>
            <p:cNvSpPr/>
            <p:nvPr/>
          </p:nvSpPr>
          <p:spPr>
            <a:xfrm>
              <a:off x="84783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5" name="Google Shape;6077;p40"/>
            <p:cNvSpPr/>
            <p:nvPr/>
          </p:nvSpPr>
          <p:spPr>
            <a:xfrm>
              <a:off x="85161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6" name="Google Shape;6078;p40"/>
            <p:cNvSpPr/>
            <p:nvPr/>
          </p:nvSpPr>
          <p:spPr>
            <a:xfrm>
              <a:off x="855396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7" name="Google Shape;6079;p40"/>
            <p:cNvSpPr/>
            <p:nvPr/>
          </p:nvSpPr>
          <p:spPr>
            <a:xfrm>
              <a:off x="844092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8" name="Google Shape;6080;p40"/>
            <p:cNvSpPr/>
            <p:nvPr/>
          </p:nvSpPr>
          <p:spPr>
            <a:xfrm>
              <a:off x="84783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9" name="Google Shape;6081;p40"/>
            <p:cNvSpPr/>
            <p:nvPr/>
          </p:nvSpPr>
          <p:spPr>
            <a:xfrm>
              <a:off x="851616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0" name="Google Shape;6082;p40"/>
            <p:cNvSpPr/>
            <p:nvPr/>
          </p:nvSpPr>
          <p:spPr>
            <a:xfrm>
              <a:off x="847836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891" name="Google Shape;6083;p40"/>
          <p:cNvGrpSpPr/>
          <p:nvPr/>
        </p:nvGrpSpPr>
        <p:grpSpPr>
          <a:xfrm>
            <a:off x="8701560" y="154080"/>
            <a:ext cx="263160" cy="225720"/>
            <a:chOff x="8701560" y="154080"/>
            <a:chExt cx="263160" cy="225720"/>
          </a:xfrm>
        </p:grpSpPr>
        <p:sp>
          <p:nvSpPr>
            <p:cNvPr id="5892" name="Google Shape;6084;p40"/>
            <p:cNvSpPr/>
            <p:nvPr/>
          </p:nvSpPr>
          <p:spPr>
            <a:xfrm>
              <a:off x="87390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3" name="Google Shape;6085;p40"/>
            <p:cNvSpPr/>
            <p:nvPr/>
          </p:nvSpPr>
          <p:spPr>
            <a:xfrm>
              <a:off x="87768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4" name="Google Shape;6086;p40"/>
            <p:cNvSpPr/>
            <p:nvPr/>
          </p:nvSpPr>
          <p:spPr>
            <a:xfrm>
              <a:off x="885240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3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5" name="Google Shape;6087;p40"/>
            <p:cNvSpPr/>
            <p:nvPr/>
          </p:nvSpPr>
          <p:spPr>
            <a:xfrm>
              <a:off x="8889840" y="1540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3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6" name="Google Shape;6088;p40"/>
            <p:cNvSpPr/>
            <p:nvPr/>
          </p:nvSpPr>
          <p:spPr>
            <a:xfrm>
              <a:off x="870156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7" name="Google Shape;6089;p40"/>
            <p:cNvSpPr/>
            <p:nvPr/>
          </p:nvSpPr>
          <p:spPr>
            <a:xfrm>
              <a:off x="87390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8" name="Google Shape;6090;p40"/>
            <p:cNvSpPr/>
            <p:nvPr/>
          </p:nvSpPr>
          <p:spPr>
            <a:xfrm>
              <a:off x="87768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9" name="Google Shape;6091;p40"/>
            <p:cNvSpPr/>
            <p:nvPr/>
          </p:nvSpPr>
          <p:spPr>
            <a:xfrm>
              <a:off x="88146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0" name="Google Shape;6092;p40"/>
            <p:cNvSpPr/>
            <p:nvPr/>
          </p:nvSpPr>
          <p:spPr>
            <a:xfrm>
              <a:off x="885240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7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1" name="Google Shape;6093;p40"/>
            <p:cNvSpPr/>
            <p:nvPr/>
          </p:nvSpPr>
          <p:spPr>
            <a:xfrm>
              <a:off x="88898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7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2" name="Google Shape;6094;p40"/>
            <p:cNvSpPr/>
            <p:nvPr/>
          </p:nvSpPr>
          <p:spPr>
            <a:xfrm>
              <a:off x="8927640" y="19188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7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3" name="Google Shape;6095;p40"/>
            <p:cNvSpPr/>
            <p:nvPr/>
          </p:nvSpPr>
          <p:spPr>
            <a:xfrm>
              <a:off x="870156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4" name="Google Shape;6096;p40"/>
            <p:cNvSpPr/>
            <p:nvPr/>
          </p:nvSpPr>
          <p:spPr>
            <a:xfrm>
              <a:off x="87390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5" name="Google Shape;6097;p40"/>
            <p:cNvSpPr/>
            <p:nvPr/>
          </p:nvSpPr>
          <p:spPr>
            <a:xfrm>
              <a:off x="87768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rgbClr val="ffe5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6" name="Google Shape;6098;p40"/>
            <p:cNvSpPr/>
            <p:nvPr/>
          </p:nvSpPr>
          <p:spPr>
            <a:xfrm>
              <a:off x="88146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7" name="Google Shape;6099;p40"/>
            <p:cNvSpPr/>
            <p:nvPr/>
          </p:nvSpPr>
          <p:spPr>
            <a:xfrm>
              <a:off x="885240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1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8" name="Google Shape;6100;p40"/>
            <p:cNvSpPr/>
            <p:nvPr/>
          </p:nvSpPr>
          <p:spPr>
            <a:xfrm>
              <a:off x="88898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1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9" name="Google Shape;6101;p40"/>
            <p:cNvSpPr/>
            <p:nvPr/>
          </p:nvSpPr>
          <p:spPr>
            <a:xfrm>
              <a:off x="8927640" y="2293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1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0" name="Google Shape;6102;p40"/>
            <p:cNvSpPr/>
            <p:nvPr/>
          </p:nvSpPr>
          <p:spPr>
            <a:xfrm>
              <a:off x="87390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1" name="Google Shape;6103;p40"/>
            <p:cNvSpPr/>
            <p:nvPr/>
          </p:nvSpPr>
          <p:spPr>
            <a:xfrm>
              <a:off x="87768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2" name="Google Shape;6104;p40"/>
            <p:cNvSpPr/>
            <p:nvPr/>
          </p:nvSpPr>
          <p:spPr>
            <a:xfrm>
              <a:off x="88146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5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3" name="Google Shape;6105;p40"/>
            <p:cNvSpPr/>
            <p:nvPr/>
          </p:nvSpPr>
          <p:spPr>
            <a:xfrm>
              <a:off x="885240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25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4" name="Google Shape;6106;p40"/>
            <p:cNvSpPr/>
            <p:nvPr/>
          </p:nvSpPr>
          <p:spPr>
            <a:xfrm>
              <a:off x="8889840" y="2671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25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5" name="Google Shape;6107;p40"/>
            <p:cNvSpPr/>
            <p:nvPr/>
          </p:nvSpPr>
          <p:spPr>
            <a:xfrm>
              <a:off x="87768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6" name="Google Shape;6108;p40"/>
            <p:cNvSpPr/>
            <p:nvPr/>
          </p:nvSpPr>
          <p:spPr>
            <a:xfrm>
              <a:off x="88146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7" name="Google Shape;6109;p40"/>
            <p:cNvSpPr/>
            <p:nvPr/>
          </p:nvSpPr>
          <p:spPr>
            <a:xfrm>
              <a:off x="8852400" y="3049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8" name="Google Shape;6110;p40"/>
            <p:cNvSpPr/>
            <p:nvPr/>
          </p:nvSpPr>
          <p:spPr>
            <a:xfrm>
              <a:off x="8814600" y="342720"/>
              <a:ext cx="37080" cy="37080"/>
            </a:xfrm>
            <a:custGeom>
              <a:avLst/>
              <a:gdLst>
                <a:gd name="textAreaLeft" fmla="*/ 0 w 37080"/>
                <a:gd name="textAreaRight" fmla="*/ 37800 w 37080"/>
                <a:gd name="textAreaTop" fmla="*/ 0 h 37080"/>
                <a:gd name="textAreaBottom" fmla="*/ 37800 h 370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f1c23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5919" name="Google Shape;6111;p40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8691840" y="567360"/>
            <a:ext cx="282600" cy="172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920" name="Google Shape;6112;p40" descr="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382960" y="539640"/>
            <a:ext cx="227880" cy="227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921" name="Google Shape;6113;p40" descr="">
            <a:hlinkClick r:id="rId5"/>
          </p:cNvPr>
          <p:cNvPicPr/>
          <p:nvPr/>
        </p:nvPicPr>
        <p:blipFill>
          <a:blip r:embed="rId6"/>
          <a:stretch/>
        </p:blipFill>
        <p:spPr>
          <a:xfrm flipH="1">
            <a:off x="8030160" y="567360"/>
            <a:ext cx="282600" cy="172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1" dur="1000"/>
                                        <p:tgtEl>
                                          <p:spTgt spid="5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4" dur="1000"/>
                                        <p:tgtEl>
                                          <p:spTgt spid="58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" dur="1000"/>
                                        <p:tgtEl>
                                          <p:spTgt spid="5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2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Основни функции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23" name="PlaceHolder 2"/>
          <p:cNvSpPr>
            <a:spLocks noGrp="1"/>
          </p:cNvSpPr>
          <p:nvPr>
            <p:ph type="subTitle"/>
          </p:nvPr>
        </p:nvSpPr>
        <p:spPr>
          <a:xfrm>
            <a:off x="4090680" y="633600"/>
            <a:ext cx="3101040" cy="123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600" strike="noStrike" u="none">
                <a:solidFill>
                  <a:schemeClr val="accent1"/>
                </a:solidFill>
                <a:effectLst/>
                <a:uFillTx/>
                <a:latin typeface="Orbitron"/>
                <a:ea typeface="Orbitron"/>
              </a:rPr>
              <a:t>Java FX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924" name="Google Shape;6926;p47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5925" name="Google Shape;6927;p47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26" name="Google Shape;6928;p47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27" name="Google Shape;6929;p47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28" name="Google Shape;6930;p47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929" name="Google Shape;6931;p47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5930" name="Google Shape;6932;p47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1" name="Google Shape;6933;p47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2" name="Google Shape;6934;p47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3" name="Google Shape;6935;p47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934" name="PlaceHolder 3"/>
          <p:cNvSpPr>
            <a:spLocks noGrp="1"/>
          </p:cNvSpPr>
          <p:nvPr>
            <p:ph/>
          </p:nvPr>
        </p:nvSpPr>
        <p:spPr>
          <a:xfrm>
            <a:off x="4090680" y="1964520"/>
            <a:ext cx="4290480" cy="254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57200" indent="-343080">
              <a:lnSpc>
                <a:spcPct val="100000"/>
              </a:lnSpc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Java librabry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Използва се за GUI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Сменя сцените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Графики и анимация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5" name="PlaceHolder 1"/>
          <p:cNvSpPr>
            <a:spLocks noGrp="1"/>
          </p:cNvSpPr>
          <p:nvPr>
            <p:ph type="title"/>
          </p:nvPr>
        </p:nvSpPr>
        <p:spPr>
          <a:xfrm>
            <a:off x="311760" y="292680"/>
            <a:ext cx="85197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trike="noStrike" u="none">
                <a:solidFill>
                  <a:schemeClr val="accent1"/>
                </a:solidFill>
                <a:effectLst/>
                <a:uFillTx/>
                <a:latin typeface="Orbitron ExtraBold"/>
                <a:ea typeface="Orbitron ExtraBold"/>
              </a:rPr>
              <a:t>Основни функции</a:t>
            </a:r>
            <a:endParaRPr b="0" lang="en-US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936" name="Google Shape;6926;p 3"/>
          <p:cNvGrpSpPr/>
          <p:nvPr/>
        </p:nvGrpSpPr>
        <p:grpSpPr>
          <a:xfrm>
            <a:off x="2178000" y="495720"/>
            <a:ext cx="161280" cy="241920"/>
            <a:chOff x="2178000" y="495720"/>
            <a:chExt cx="161280" cy="241920"/>
          </a:xfrm>
        </p:grpSpPr>
        <p:sp>
          <p:nvSpPr>
            <p:cNvPr id="5937" name="Google Shape;6927;p 3"/>
            <p:cNvSpPr/>
            <p:nvPr/>
          </p:nvSpPr>
          <p:spPr>
            <a:xfrm rot="16200000">
              <a:off x="2178000" y="657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8" name="Google Shape;6928;p 3"/>
            <p:cNvSpPr/>
            <p:nvPr/>
          </p:nvSpPr>
          <p:spPr>
            <a:xfrm rot="16200000">
              <a:off x="2178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9" name="Google Shape;6929;p 3"/>
            <p:cNvSpPr/>
            <p:nvPr/>
          </p:nvSpPr>
          <p:spPr>
            <a:xfrm rot="16200000">
              <a:off x="2178000" y="49572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0" name="Google Shape;6930;p 3"/>
            <p:cNvSpPr/>
            <p:nvPr/>
          </p:nvSpPr>
          <p:spPr>
            <a:xfrm rot="16200000">
              <a:off x="2259000" y="57636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5941" name="Google Shape;6931;p 3"/>
          <p:cNvGrpSpPr/>
          <p:nvPr/>
        </p:nvGrpSpPr>
        <p:grpSpPr>
          <a:xfrm>
            <a:off x="6804720" y="495000"/>
            <a:ext cx="161280" cy="241920"/>
            <a:chOff x="6804720" y="495000"/>
            <a:chExt cx="161280" cy="241920"/>
          </a:xfrm>
        </p:grpSpPr>
        <p:sp>
          <p:nvSpPr>
            <p:cNvPr id="5942" name="Google Shape;6932;p 3"/>
            <p:cNvSpPr/>
            <p:nvPr/>
          </p:nvSpPr>
          <p:spPr>
            <a:xfrm rot="5400000">
              <a:off x="6885720" y="495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0" h="34919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3" name="Google Shape;6933;p 3"/>
            <p:cNvSpPr/>
            <p:nvPr/>
          </p:nvSpPr>
          <p:spPr>
            <a:xfrm rot="5400000">
              <a:off x="6885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19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4" name="Google Shape;6934;p 3"/>
            <p:cNvSpPr/>
            <p:nvPr/>
          </p:nvSpPr>
          <p:spPr>
            <a:xfrm rot="5400000">
              <a:off x="6885720" y="65664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19" h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5" name="Google Shape;6935;p 3"/>
            <p:cNvSpPr/>
            <p:nvPr/>
          </p:nvSpPr>
          <p:spPr>
            <a:xfrm rot="5400000">
              <a:off x="6804720" y="576000"/>
              <a:ext cx="80280" cy="80280"/>
            </a:xfrm>
            <a:custGeom>
              <a:avLst/>
              <a:gdLst>
                <a:gd name="textAreaLeft" fmla="*/ 0 w 80280"/>
                <a:gd name="textAreaRight" fmla="*/ 81000 w 80280"/>
                <a:gd name="textAreaTop" fmla="*/ 0 h 80280"/>
                <a:gd name="textAreaBottom" fmla="*/ 81000 h 80280"/>
              </a:gdLst>
              <a:ahLst/>
              <a:cxnLst/>
              <a:rect l="textAreaLeft" t="textAreaTop" r="textAreaRight" b="textAreaBottom"/>
              <a:pathLst>
                <a:path w="34923" h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ffd9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5946" name="" descr=""/>
          <p:cNvPicPr/>
          <p:nvPr/>
        </p:nvPicPr>
        <p:blipFill>
          <a:blip r:embed="rId1"/>
          <a:stretch/>
        </p:blipFill>
        <p:spPr>
          <a:xfrm>
            <a:off x="23040" y="1013760"/>
            <a:ext cx="3634200" cy="4129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47" name="PlaceHolder 2"/>
          <p:cNvSpPr>
            <a:spLocks noGrp="1"/>
          </p:cNvSpPr>
          <p:nvPr>
            <p:ph type="subTitle"/>
          </p:nvPr>
        </p:nvSpPr>
        <p:spPr>
          <a:xfrm>
            <a:off x="556200" y="457200"/>
            <a:ext cx="3101040" cy="123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600" strike="noStrike" u="none">
                <a:solidFill>
                  <a:schemeClr val="accent1"/>
                </a:solidFill>
                <a:effectLst/>
                <a:uFillTx/>
                <a:latin typeface="Orbitron"/>
                <a:ea typeface="Orbitron"/>
              </a:rPr>
              <a:t>SCENE BUILDER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48" name="PlaceHolder 3"/>
          <p:cNvSpPr>
            <a:spLocks noGrp="1"/>
          </p:cNvSpPr>
          <p:nvPr>
            <p:ph/>
          </p:nvPr>
        </p:nvSpPr>
        <p:spPr>
          <a:xfrm>
            <a:off x="509760" y="2057400"/>
            <a:ext cx="4290480" cy="254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57200" indent="-343080">
              <a:lnSpc>
                <a:spcPct val="100000"/>
              </a:lnSpc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Програма за дизайн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Оформя видимата част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FXML експорт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buClr>
                <a:srgbClr val="eeeeee"/>
              </a:buClr>
              <a:buFont typeface="Advent Pro Medium"/>
              <a:buChar char="●"/>
            </a:pPr>
            <a:r>
              <a:rPr b="0" lang="en" sz="1800" strike="noStrike" u="none">
                <a:solidFill>
                  <a:schemeClr val="lt2"/>
                </a:solidFill>
                <a:effectLst/>
                <a:uFillTx/>
                <a:latin typeface="Advent Pro Medium"/>
                <a:ea typeface="Advent Pro Medium"/>
              </a:rPr>
              <a:t>Preview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949" name="" descr=""/>
          <p:cNvPicPr/>
          <p:nvPr/>
        </p:nvPicPr>
        <p:blipFill>
          <a:blip r:embed="rId2"/>
          <a:stretch/>
        </p:blipFill>
        <p:spPr>
          <a:xfrm>
            <a:off x="5776200" y="1692000"/>
            <a:ext cx="3367440" cy="3451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LibreOffice/25.8.2.2$Windows_X86_64 LibreOffice_project/d401f2107ccab8f924a8e2df40f573aab7605b6f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2025-10-26T19:18:12Z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